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3" r:id="rId4"/>
    <p:sldId id="257" r:id="rId5"/>
    <p:sldId id="259" r:id="rId6"/>
    <p:sldId id="264" r:id="rId7"/>
    <p:sldId id="260" r:id="rId8"/>
    <p:sldId id="270" r:id="rId9"/>
    <p:sldId id="266" r:id="rId10"/>
    <p:sldId id="267" r:id="rId11"/>
    <p:sldId id="258" r:id="rId12"/>
    <p:sldId id="262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24" autoAdjust="0"/>
    <p:restoredTop sz="94721" autoAdjust="0"/>
  </p:normalViewPr>
  <p:slideViewPr>
    <p:cSldViewPr>
      <p:cViewPr varScale="1">
        <p:scale>
          <a:sx n="83" d="100"/>
          <a:sy n="8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96C9-5091-4678-AC13-12F08E9DA90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04D17-7EC1-49E9-8927-0E6605BBF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4D17-7EC1-49E9-8927-0E6605BBFE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4D17-7EC1-49E9-8927-0E6605BBFE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13AD-AD2A-41FB-925B-DDC9DB68B07F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3EC3E-1AF7-4D5E-BC84-C2A8DF62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pclipart.com/music/listen/radio/radio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9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710113" cy="18557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hlink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Impact"/>
              </a:rPr>
              <a:t>Welcome</a:t>
            </a:r>
          </a:p>
        </p:txBody>
      </p:sp>
      <p:sp>
        <p:nvSpPr>
          <p:cNvPr id="5" name="Text Box 150"/>
          <p:cNvSpPr txBox="1">
            <a:spLocks noChangeArrowheads="1"/>
          </p:cNvSpPr>
          <p:nvPr/>
        </p:nvSpPr>
        <p:spPr bwMode="auto">
          <a:xfrm rot="20814248">
            <a:off x="2962171" y="1627461"/>
            <a:ext cx="99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 i="1" dirty="0">
                <a:latin typeface="Arial Black" pitchFamily="34" charset="0"/>
              </a:rPr>
              <a:t>to</a:t>
            </a:r>
            <a:endParaRPr lang="en-US" sz="4400" b="1" dirty="0">
              <a:latin typeface="Arial Black" pitchFamily="34" charset="0"/>
            </a:endParaRPr>
          </a:p>
        </p:txBody>
      </p:sp>
      <p:sp>
        <p:nvSpPr>
          <p:cNvPr id="7" name="WordArt 152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7620000" cy="2438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hlink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Impact"/>
              </a:rPr>
              <a:t>Earthquake 101</a:t>
            </a:r>
          </a:p>
        </p:txBody>
      </p:sp>
      <p:pic>
        <p:nvPicPr>
          <p:cNvPr id="75" name="Picture 74" descr="equ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505200"/>
            <a:ext cx="2780434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Prepare BEFORE an earthquake happens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Put together an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emergency kit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– flashlight, first aid kit, radio, drinking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water, blankets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Develop a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family communication plan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– identify a relative living at least 100 miles away; everyone can call to “check in” to tell family you’re safe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Make sure all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heavy or breakable items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are on lower shelves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Know how to turn off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utilities</a:t>
            </a:r>
          </a:p>
        </p:txBody>
      </p:sp>
      <p:pic>
        <p:nvPicPr>
          <p:cNvPr id="5" name="Picture 111" descr="C:\Program Files\Microsoft Office2000\Clipart\standard\stddir3\hm0034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14800"/>
            <a:ext cx="2396865" cy="1814513"/>
          </a:xfrm>
          <a:prstGeom prst="rect">
            <a:avLst/>
          </a:prstGeom>
          <a:noFill/>
        </p:spPr>
      </p:pic>
      <p:pic>
        <p:nvPicPr>
          <p:cNvPr id="7" name="Picture 115" descr="C:\Program Files\Microsoft Office2000\Clipart\standard\stddir2\en0026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2590800" cy="2238352"/>
          </a:xfrm>
          <a:prstGeom prst="rect">
            <a:avLst/>
          </a:prstGeom>
          <a:noFill/>
        </p:spPr>
      </p:pic>
      <p:pic>
        <p:nvPicPr>
          <p:cNvPr id="8" name="Picture 112" descr="C:\Program Files\Microsoft Office2000\Clipart\standard\stddir3\hh00933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562600"/>
            <a:ext cx="1935163" cy="1017588"/>
          </a:xfrm>
          <a:prstGeom prst="rect">
            <a:avLst/>
          </a:prstGeom>
          <a:noFill/>
        </p:spPr>
      </p:pic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6858000" y="4648200"/>
            <a:ext cx="1981200" cy="1905000"/>
            <a:chOff x="2575" y="2353"/>
            <a:chExt cx="1343" cy="1135"/>
          </a:xfrm>
        </p:grpSpPr>
        <p:sp>
          <p:nvSpPr>
            <p:cNvPr id="10" name="Freeform 117"/>
            <p:cNvSpPr>
              <a:spLocks/>
            </p:cNvSpPr>
            <p:nvPr/>
          </p:nvSpPr>
          <p:spPr bwMode="auto">
            <a:xfrm flipH="1">
              <a:off x="2802" y="2638"/>
              <a:ext cx="398" cy="503"/>
            </a:xfrm>
            <a:custGeom>
              <a:avLst/>
              <a:gdLst/>
              <a:ahLst/>
              <a:cxnLst>
                <a:cxn ang="0">
                  <a:pos x="199" y="874"/>
                </a:cxn>
                <a:cxn ang="0">
                  <a:pos x="197" y="857"/>
                </a:cxn>
                <a:cxn ang="0">
                  <a:pos x="194" y="826"/>
                </a:cxn>
                <a:cxn ang="0">
                  <a:pos x="190" y="787"/>
                </a:cxn>
                <a:cxn ang="0">
                  <a:pos x="184" y="745"/>
                </a:cxn>
                <a:cxn ang="0">
                  <a:pos x="176" y="703"/>
                </a:cxn>
                <a:cxn ang="0">
                  <a:pos x="165" y="665"/>
                </a:cxn>
                <a:cxn ang="0">
                  <a:pos x="152" y="638"/>
                </a:cxn>
                <a:cxn ang="0">
                  <a:pos x="135" y="621"/>
                </a:cxn>
                <a:cxn ang="0">
                  <a:pos x="116" y="608"/>
                </a:cxn>
                <a:cxn ang="0">
                  <a:pos x="95" y="596"/>
                </a:cxn>
                <a:cxn ang="0">
                  <a:pos x="76" y="583"/>
                </a:cxn>
                <a:cxn ang="0">
                  <a:pos x="57" y="568"/>
                </a:cxn>
                <a:cxn ang="0">
                  <a:pos x="38" y="547"/>
                </a:cxn>
                <a:cxn ang="0">
                  <a:pos x="22" y="522"/>
                </a:cxn>
                <a:cxn ang="0">
                  <a:pos x="11" y="494"/>
                </a:cxn>
                <a:cxn ang="0">
                  <a:pos x="2" y="460"/>
                </a:cxn>
                <a:cxn ang="0">
                  <a:pos x="0" y="427"/>
                </a:cxn>
                <a:cxn ang="0">
                  <a:pos x="0" y="401"/>
                </a:cxn>
                <a:cxn ang="0">
                  <a:pos x="7" y="382"/>
                </a:cxn>
                <a:cxn ang="0">
                  <a:pos x="17" y="363"/>
                </a:cxn>
                <a:cxn ang="0">
                  <a:pos x="28" y="346"/>
                </a:cxn>
                <a:cxn ang="0">
                  <a:pos x="47" y="328"/>
                </a:cxn>
                <a:cxn ang="0">
                  <a:pos x="66" y="309"/>
                </a:cxn>
                <a:cxn ang="0">
                  <a:pos x="83" y="289"/>
                </a:cxn>
                <a:cxn ang="0">
                  <a:pos x="95" y="252"/>
                </a:cxn>
                <a:cxn ang="0">
                  <a:pos x="100" y="205"/>
                </a:cxn>
                <a:cxn ang="0">
                  <a:pos x="102" y="154"/>
                </a:cxn>
                <a:cxn ang="0">
                  <a:pos x="98" y="102"/>
                </a:cxn>
                <a:cxn ang="0">
                  <a:pos x="95" y="57"/>
                </a:cxn>
                <a:cxn ang="0">
                  <a:pos x="93" y="20"/>
                </a:cxn>
                <a:cxn ang="0">
                  <a:pos x="91" y="1"/>
                </a:cxn>
                <a:cxn ang="0">
                  <a:pos x="536" y="9"/>
                </a:cxn>
                <a:cxn ang="0">
                  <a:pos x="199" y="878"/>
                </a:cxn>
              </a:cxnLst>
              <a:rect l="0" t="0" r="r" b="b"/>
              <a:pathLst>
                <a:path w="796" h="1005">
                  <a:moveTo>
                    <a:pt x="199" y="878"/>
                  </a:moveTo>
                  <a:lnTo>
                    <a:pt x="199" y="874"/>
                  </a:lnTo>
                  <a:lnTo>
                    <a:pt x="199" y="868"/>
                  </a:lnTo>
                  <a:lnTo>
                    <a:pt x="197" y="857"/>
                  </a:lnTo>
                  <a:lnTo>
                    <a:pt x="197" y="844"/>
                  </a:lnTo>
                  <a:lnTo>
                    <a:pt x="194" y="826"/>
                  </a:lnTo>
                  <a:lnTo>
                    <a:pt x="192" y="807"/>
                  </a:lnTo>
                  <a:lnTo>
                    <a:pt x="190" y="787"/>
                  </a:lnTo>
                  <a:lnTo>
                    <a:pt x="190" y="768"/>
                  </a:lnTo>
                  <a:lnTo>
                    <a:pt x="184" y="745"/>
                  </a:lnTo>
                  <a:lnTo>
                    <a:pt x="180" y="724"/>
                  </a:lnTo>
                  <a:lnTo>
                    <a:pt x="176" y="703"/>
                  </a:lnTo>
                  <a:lnTo>
                    <a:pt x="171" y="684"/>
                  </a:lnTo>
                  <a:lnTo>
                    <a:pt x="165" y="665"/>
                  </a:lnTo>
                  <a:lnTo>
                    <a:pt x="161" y="650"/>
                  </a:lnTo>
                  <a:lnTo>
                    <a:pt x="152" y="638"/>
                  </a:lnTo>
                  <a:lnTo>
                    <a:pt x="146" y="629"/>
                  </a:lnTo>
                  <a:lnTo>
                    <a:pt x="135" y="621"/>
                  </a:lnTo>
                  <a:lnTo>
                    <a:pt x="125" y="615"/>
                  </a:lnTo>
                  <a:lnTo>
                    <a:pt x="116" y="608"/>
                  </a:lnTo>
                  <a:lnTo>
                    <a:pt x="106" y="602"/>
                  </a:lnTo>
                  <a:lnTo>
                    <a:pt x="95" y="596"/>
                  </a:lnTo>
                  <a:lnTo>
                    <a:pt x="85" y="589"/>
                  </a:lnTo>
                  <a:lnTo>
                    <a:pt x="76" y="583"/>
                  </a:lnTo>
                  <a:lnTo>
                    <a:pt x="66" y="577"/>
                  </a:lnTo>
                  <a:lnTo>
                    <a:pt x="57" y="568"/>
                  </a:lnTo>
                  <a:lnTo>
                    <a:pt x="47" y="558"/>
                  </a:lnTo>
                  <a:lnTo>
                    <a:pt x="38" y="547"/>
                  </a:lnTo>
                  <a:lnTo>
                    <a:pt x="32" y="538"/>
                  </a:lnTo>
                  <a:lnTo>
                    <a:pt x="22" y="522"/>
                  </a:lnTo>
                  <a:lnTo>
                    <a:pt x="19" y="511"/>
                  </a:lnTo>
                  <a:lnTo>
                    <a:pt x="11" y="494"/>
                  </a:lnTo>
                  <a:lnTo>
                    <a:pt x="9" y="479"/>
                  </a:lnTo>
                  <a:lnTo>
                    <a:pt x="2" y="460"/>
                  </a:lnTo>
                  <a:lnTo>
                    <a:pt x="0" y="444"/>
                  </a:lnTo>
                  <a:lnTo>
                    <a:pt x="0" y="427"/>
                  </a:lnTo>
                  <a:lnTo>
                    <a:pt x="0" y="416"/>
                  </a:lnTo>
                  <a:lnTo>
                    <a:pt x="0" y="401"/>
                  </a:lnTo>
                  <a:lnTo>
                    <a:pt x="2" y="391"/>
                  </a:lnTo>
                  <a:lnTo>
                    <a:pt x="7" y="382"/>
                  </a:lnTo>
                  <a:lnTo>
                    <a:pt x="11" y="372"/>
                  </a:lnTo>
                  <a:lnTo>
                    <a:pt x="17" y="363"/>
                  </a:lnTo>
                  <a:lnTo>
                    <a:pt x="22" y="353"/>
                  </a:lnTo>
                  <a:lnTo>
                    <a:pt x="28" y="346"/>
                  </a:lnTo>
                  <a:lnTo>
                    <a:pt x="38" y="338"/>
                  </a:lnTo>
                  <a:lnTo>
                    <a:pt x="47" y="328"/>
                  </a:lnTo>
                  <a:lnTo>
                    <a:pt x="57" y="319"/>
                  </a:lnTo>
                  <a:lnTo>
                    <a:pt x="66" y="309"/>
                  </a:lnTo>
                  <a:lnTo>
                    <a:pt x="76" y="302"/>
                  </a:lnTo>
                  <a:lnTo>
                    <a:pt x="83" y="289"/>
                  </a:lnTo>
                  <a:lnTo>
                    <a:pt x="89" y="271"/>
                  </a:lnTo>
                  <a:lnTo>
                    <a:pt x="95" y="252"/>
                  </a:lnTo>
                  <a:lnTo>
                    <a:pt x="98" y="231"/>
                  </a:lnTo>
                  <a:lnTo>
                    <a:pt x="100" y="205"/>
                  </a:lnTo>
                  <a:lnTo>
                    <a:pt x="102" y="180"/>
                  </a:lnTo>
                  <a:lnTo>
                    <a:pt x="102" y="154"/>
                  </a:lnTo>
                  <a:lnTo>
                    <a:pt x="102" y="129"/>
                  </a:lnTo>
                  <a:lnTo>
                    <a:pt x="98" y="102"/>
                  </a:lnTo>
                  <a:lnTo>
                    <a:pt x="98" y="78"/>
                  </a:lnTo>
                  <a:lnTo>
                    <a:pt x="95" y="57"/>
                  </a:lnTo>
                  <a:lnTo>
                    <a:pt x="95" y="38"/>
                  </a:lnTo>
                  <a:lnTo>
                    <a:pt x="93" y="20"/>
                  </a:lnTo>
                  <a:lnTo>
                    <a:pt x="91" y="9"/>
                  </a:lnTo>
                  <a:lnTo>
                    <a:pt x="91" y="1"/>
                  </a:lnTo>
                  <a:lnTo>
                    <a:pt x="91" y="0"/>
                  </a:lnTo>
                  <a:lnTo>
                    <a:pt x="536" y="9"/>
                  </a:lnTo>
                  <a:lnTo>
                    <a:pt x="796" y="1005"/>
                  </a:lnTo>
                  <a:lnTo>
                    <a:pt x="199" y="878"/>
                  </a:lnTo>
                  <a:lnTo>
                    <a:pt x="199" y="878"/>
                  </a:lnTo>
                  <a:close/>
                </a:path>
              </a:pathLst>
            </a:custGeom>
            <a:solidFill>
              <a:srgbClr val="941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8"/>
            <p:cNvSpPr>
              <a:spLocks/>
            </p:cNvSpPr>
            <p:nvPr/>
          </p:nvSpPr>
          <p:spPr bwMode="auto">
            <a:xfrm>
              <a:off x="2631" y="3103"/>
              <a:ext cx="1226" cy="382"/>
            </a:xfrm>
            <a:custGeom>
              <a:avLst/>
              <a:gdLst/>
              <a:ahLst/>
              <a:cxnLst>
                <a:cxn ang="0">
                  <a:pos x="5" y="711"/>
                </a:cxn>
                <a:cxn ang="0">
                  <a:pos x="51" y="717"/>
                </a:cxn>
                <a:cxn ang="0">
                  <a:pos x="135" y="726"/>
                </a:cxn>
                <a:cxn ang="0">
                  <a:pos x="241" y="742"/>
                </a:cxn>
                <a:cxn ang="0">
                  <a:pos x="365" y="755"/>
                </a:cxn>
                <a:cxn ang="0">
                  <a:pos x="490" y="763"/>
                </a:cxn>
                <a:cxn ang="0">
                  <a:pos x="612" y="764"/>
                </a:cxn>
                <a:cxn ang="0">
                  <a:pos x="716" y="759"/>
                </a:cxn>
                <a:cxn ang="0">
                  <a:pos x="798" y="742"/>
                </a:cxn>
                <a:cxn ang="0">
                  <a:pos x="874" y="713"/>
                </a:cxn>
                <a:cxn ang="0">
                  <a:pos x="946" y="677"/>
                </a:cxn>
                <a:cxn ang="0">
                  <a:pos x="1015" y="637"/>
                </a:cxn>
                <a:cxn ang="0">
                  <a:pos x="1078" y="595"/>
                </a:cxn>
                <a:cxn ang="0">
                  <a:pos x="1135" y="557"/>
                </a:cxn>
                <a:cxn ang="0">
                  <a:pos x="1188" y="525"/>
                </a:cxn>
                <a:cxn ang="0">
                  <a:pos x="1235" y="502"/>
                </a:cxn>
                <a:cxn ang="0">
                  <a:pos x="1270" y="491"/>
                </a:cxn>
                <a:cxn ang="0">
                  <a:pos x="1290" y="491"/>
                </a:cxn>
                <a:cxn ang="0">
                  <a:pos x="1306" y="500"/>
                </a:cxn>
                <a:cxn ang="0">
                  <a:pos x="1327" y="517"/>
                </a:cxn>
                <a:cxn ang="0">
                  <a:pos x="1363" y="538"/>
                </a:cxn>
                <a:cxn ang="0">
                  <a:pos x="1424" y="557"/>
                </a:cxn>
                <a:cxn ang="0">
                  <a:pos x="1520" y="572"/>
                </a:cxn>
                <a:cxn ang="0">
                  <a:pos x="1669" y="582"/>
                </a:cxn>
                <a:cxn ang="0">
                  <a:pos x="1863" y="580"/>
                </a:cxn>
                <a:cxn ang="0">
                  <a:pos x="2057" y="552"/>
                </a:cxn>
                <a:cxn ang="0">
                  <a:pos x="2228" y="502"/>
                </a:cxn>
                <a:cxn ang="0">
                  <a:pos x="2359" y="434"/>
                </a:cxn>
                <a:cxn ang="0">
                  <a:pos x="2437" y="356"/>
                </a:cxn>
                <a:cxn ang="0">
                  <a:pos x="2448" y="270"/>
                </a:cxn>
                <a:cxn ang="0">
                  <a:pos x="2376" y="185"/>
                </a:cxn>
                <a:cxn ang="0">
                  <a:pos x="2209" y="103"/>
                </a:cxn>
                <a:cxn ang="0">
                  <a:pos x="1941" y="34"/>
                </a:cxn>
                <a:cxn ang="0">
                  <a:pos x="1652" y="2"/>
                </a:cxn>
                <a:cxn ang="0">
                  <a:pos x="1363" y="6"/>
                </a:cxn>
                <a:cxn ang="0">
                  <a:pos x="1089" y="38"/>
                </a:cxn>
                <a:cxn ang="0">
                  <a:pos x="838" y="86"/>
                </a:cxn>
                <a:cxn ang="0">
                  <a:pos x="623" y="145"/>
                </a:cxn>
                <a:cxn ang="0">
                  <a:pos x="454" y="209"/>
                </a:cxn>
                <a:cxn ang="0">
                  <a:pos x="344" y="270"/>
                </a:cxn>
                <a:cxn ang="0">
                  <a:pos x="291" y="320"/>
                </a:cxn>
                <a:cxn ang="0">
                  <a:pos x="241" y="377"/>
                </a:cxn>
                <a:cxn ang="0">
                  <a:pos x="190" y="445"/>
                </a:cxn>
                <a:cxn ang="0">
                  <a:pos x="137" y="514"/>
                </a:cxn>
                <a:cxn ang="0">
                  <a:pos x="89" y="580"/>
                </a:cxn>
                <a:cxn ang="0">
                  <a:pos x="47" y="639"/>
                </a:cxn>
                <a:cxn ang="0">
                  <a:pos x="19" y="683"/>
                </a:cxn>
                <a:cxn ang="0">
                  <a:pos x="2" y="706"/>
                </a:cxn>
                <a:cxn ang="0">
                  <a:pos x="0" y="711"/>
                </a:cxn>
              </a:cxnLst>
              <a:rect l="0" t="0" r="r" b="b"/>
              <a:pathLst>
                <a:path w="2452" h="764">
                  <a:moveTo>
                    <a:pt x="0" y="711"/>
                  </a:moveTo>
                  <a:lnTo>
                    <a:pt x="5" y="711"/>
                  </a:lnTo>
                  <a:lnTo>
                    <a:pt x="22" y="715"/>
                  </a:lnTo>
                  <a:lnTo>
                    <a:pt x="51" y="717"/>
                  </a:lnTo>
                  <a:lnTo>
                    <a:pt x="89" y="723"/>
                  </a:lnTo>
                  <a:lnTo>
                    <a:pt x="135" y="726"/>
                  </a:lnTo>
                  <a:lnTo>
                    <a:pt x="186" y="736"/>
                  </a:lnTo>
                  <a:lnTo>
                    <a:pt x="241" y="742"/>
                  </a:lnTo>
                  <a:lnTo>
                    <a:pt x="304" y="749"/>
                  </a:lnTo>
                  <a:lnTo>
                    <a:pt x="365" y="755"/>
                  </a:lnTo>
                  <a:lnTo>
                    <a:pt x="429" y="759"/>
                  </a:lnTo>
                  <a:lnTo>
                    <a:pt x="490" y="763"/>
                  </a:lnTo>
                  <a:lnTo>
                    <a:pt x="555" y="764"/>
                  </a:lnTo>
                  <a:lnTo>
                    <a:pt x="612" y="764"/>
                  </a:lnTo>
                  <a:lnTo>
                    <a:pt x="667" y="764"/>
                  </a:lnTo>
                  <a:lnTo>
                    <a:pt x="716" y="759"/>
                  </a:lnTo>
                  <a:lnTo>
                    <a:pt x="760" y="755"/>
                  </a:lnTo>
                  <a:lnTo>
                    <a:pt x="798" y="742"/>
                  </a:lnTo>
                  <a:lnTo>
                    <a:pt x="836" y="728"/>
                  </a:lnTo>
                  <a:lnTo>
                    <a:pt x="874" y="713"/>
                  </a:lnTo>
                  <a:lnTo>
                    <a:pt x="912" y="696"/>
                  </a:lnTo>
                  <a:lnTo>
                    <a:pt x="946" y="677"/>
                  </a:lnTo>
                  <a:lnTo>
                    <a:pt x="981" y="658"/>
                  </a:lnTo>
                  <a:lnTo>
                    <a:pt x="1015" y="637"/>
                  </a:lnTo>
                  <a:lnTo>
                    <a:pt x="1047" y="618"/>
                  </a:lnTo>
                  <a:lnTo>
                    <a:pt x="1078" y="595"/>
                  </a:lnTo>
                  <a:lnTo>
                    <a:pt x="1108" y="576"/>
                  </a:lnTo>
                  <a:lnTo>
                    <a:pt x="1135" y="557"/>
                  </a:lnTo>
                  <a:lnTo>
                    <a:pt x="1163" y="542"/>
                  </a:lnTo>
                  <a:lnTo>
                    <a:pt x="1188" y="525"/>
                  </a:lnTo>
                  <a:lnTo>
                    <a:pt x="1213" y="512"/>
                  </a:lnTo>
                  <a:lnTo>
                    <a:pt x="1235" y="502"/>
                  </a:lnTo>
                  <a:lnTo>
                    <a:pt x="1256" y="496"/>
                  </a:lnTo>
                  <a:lnTo>
                    <a:pt x="1270" y="491"/>
                  </a:lnTo>
                  <a:lnTo>
                    <a:pt x="1283" y="489"/>
                  </a:lnTo>
                  <a:lnTo>
                    <a:pt x="1290" y="491"/>
                  </a:lnTo>
                  <a:lnTo>
                    <a:pt x="1300" y="495"/>
                  </a:lnTo>
                  <a:lnTo>
                    <a:pt x="1306" y="500"/>
                  </a:lnTo>
                  <a:lnTo>
                    <a:pt x="1315" y="508"/>
                  </a:lnTo>
                  <a:lnTo>
                    <a:pt x="1327" y="517"/>
                  </a:lnTo>
                  <a:lnTo>
                    <a:pt x="1344" y="529"/>
                  </a:lnTo>
                  <a:lnTo>
                    <a:pt x="1363" y="538"/>
                  </a:lnTo>
                  <a:lnTo>
                    <a:pt x="1389" y="548"/>
                  </a:lnTo>
                  <a:lnTo>
                    <a:pt x="1424" y="557"/>
                  </a:lnTo>
                  <a:lnTo>
                    <a:pt x="1469" y="567"/>
                  </a:lnTo>
                  <a:lnTo>
                    <a:pt x="1520" y="572"/>
                  </a:lnTo>
                  <a:lnTo>
                    <a:pt x="1589" y="580"/>
                  </a:lnTo>
                  <a:lnTo>
                    <a:pt x="1669" y="582"/>
                  </a:lnTo>
                  <a:lnTo>
                    <a:pt x="1764" y="586"/>
                  </a:lnTo>
                  <a:lnTo>
                    <a:pt x="1863" y="580"/>
                  </a:lnTo>
                  <a:lnTo>
                    <a:pt x="1963" y="571"/>
                  </a:lnTo>
                  <a:lnTo>
                    <a:pt x="2057" y="552"/>
                  </a:lnTo>
                  <a:lnTo>
                    <a:pt x="2148" y="531"/>
                  </a:lnTo>
                  <a:lnTo>
                    <a:pt x="2228" y="502"/>
                  </a:lnTo>
                  <a:lnTo>
                    <a:pt x="2298" y="470"/>
                  </a:lnTo>
                  <a:lnTo>
                    <a:pt x="2359" y="434"/>
                  </a:lnTo>
                  <a:lnTo>
                    <a:pt x="2406" y="396"/>
                  </a:lnTo>
                  <a:lnTo>
                    <a:pt x="2437" y="356"/>
                  </a:lnTo>
                  <a:lnTo>
                    <a:pt x="2452" y="314"/>
                  </a:lnTo>
                  <a:lnTo>
                    <a:pt x="2448" y="270"/>
                  </a:lnTo>
                  <a:lnTo>
                    <a:pt x="2423" y="226"/>
                  </a:lnTo>
                  <a:lnTo>
                    <a:pt x="2376" y="185"/>
                  </a:lnTo>
                  <a:lnTo>
                    <a:pt x="2304" y="143"/>
                  </a:lnTo>
                  <a:lnTo>
                    <a:pt x="2209" y="103"/>
                  </a:lnTo>
                  <a:lnTo>
                    <a:pt x="2083" y="67"/>
                  </a:lnTo>
                  <a:lnTo>
                    <a:pt x="1941" y="34"/>
                  </a:lnTo>
                  <a:lnTo>
                    <a:pt x="1796" y="14"/>
                  </a:lnTo>
                  <a:lnTo>
                    <a:pt x="1652" y="2"/>
                  </a:lnTo>
                  <a:lnTo>
                    <a:pt x="1507" y="0"/>
                  </a:lnTo>
                  <a:lnTo>
                    <a:pt x="1363" y="6"/>
                  </a:lnTo>
                  <a:lnTo>
                    <a:pt x="1226" y="19"/>
                  </a:lnTo>
                  <a:lnTo>
                    <a:pt x="1089" y="38"/>
                  </a:lnTo>
                  <a:lnTo>
                    <a:pt x="962" y="61"/>
                  </a:lnTo>
                  <a:lnTo>
                    <a:pt x="838" y="86"/>
                  </a:lnTo>
                  <a:lnTo>
                    <a:pt x="726" y="116"/>
                  </a:lnTo>
                  <a:lnTo>
                    <a:pt x="623" y="145"/>
                  </a:lnTo>
                  <a:lnTo>
                    <a:pt x="534" y="179"/>
                  </a:lnTo>
                  <a:lnTo>
                    <a:pt x="454" y="209"/>
                  </a:lnTo>
                  <a:lnTo>
                    <a:pt x="391" y="242"/>
                  </a:lnTo>
                  <a:lnTo>
                    <a:pt x="344" y="270"/>
                  </a:lnTo>
                  <a:lnTo>
                    <a:pt x="315" y="297"/>
                  </a:lnTo>
                  <a:lnTo>
                    <a:pt x="291" y="320"/>
                  </a:lnTo>
                  <a:lnTo>
                    <a:pt x="268" y="348"/>
                  </a:lnTo>
                  <a:lnTo>
                    <a:pt x="241" y="377"/>
                  </a:lnTo>
                  <a:lnTo>
                    <a:pt x="216" y="411"/>
                  </a:lnTo>
                  <a:lnTo>
                    <a:pt x="190" y="445"/>
                  </a:lnTo>
                  <a:lnTo>
                    <a:pt x="163" y="479"/>
                  </a:lnTo>
                  <a:lnTo>
                    <a:pt x="137" y="514"/>
                  </a:lnTo>
                  <a:lnTo>
                    <a:pt x="114" y="550"/>
                  </a:lnTo>
                  <a:lnTo>
                    <a:pt x="89" y="580"/>
                  </a:lnTo>
                  <a:lnTo>
                    <a:pt x="66" y="610"/>
                  </a:lnTo>
                  <a:lnTo>
                    <a:pt x="47" y="639"/>
                  </a:lnTo>
                  <a:lnTo>
                    <a:pt x="32" y="664"/>
                  </a:lnTo>
                  <a:lnTo>
                    <a:pt x="19" y="683"/>
                  </a:lnTo>
                  <a:lnTo>
                    <a:pt x="9" y="696"/>
                  </a:lnTo>
                  <a:lnTo>
                    <a:pt x="2" y="706"/>
                  </a:lnTo>
                  <a:lnTo>
                    <a:pt x="0" y="711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9677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9"/>
            <p:cNvSpPr>
              <a:spLocks/>
            </p:cNvSpPr>
            <p:nvPr/>
          </p:nvSpPr>
          <p:spPr bwMode="auto">
            <a:xfrm>
              <a:off x="2578" y="2899"/>
              <a:ext cx="602" cy="573"/>
            </a:xfrm>
            <a:custGeom>
              <a:avLst/>
              <a:gdLst/>
              <a:ahLst/>
              <a:cxnLst>
                <a:cxn ang="0">
                  <a:pos x="1076" y="8"/>
                </a:cxn>
                <a:cxn ang="0">
                  <a:pos x="1002" y="42"/>
                </a:cxn>
                <a:cxn ang="0">
                  <a:pos x="918" y="97"/>
                </a:cxn>
                <a:cxn ang="0">
                  <a:pos x="865" y="160"/>
                </a:cxn>
                <a:cxn ang="0">
                  <a:pos x="858" y="217"/>
                </a:cxn>
                <a:cxn ang="0">
                  <a:pos x="844" y="267"/>
                </a:cxn>
                <a:cxn ang="0">
                  <a:pos x="816" y="301"/>
                </a:cxn>
                <a:cxn ang="0">
                  <a:pos x="776" y="320"/>
                </a:cxn>
                <a:cxn ang="0">
                  <a:pos x="719" y="320"/>
                </a:cxn>
                <a:cxn ang="0">
                  <a:pos x="645" y="320"/>
                </a:cxn>
                <a:cxn ang="0">
                  <a:pos x="576" y="320"/>
                </a:cxn>
                <a:cxn ang="0">
                  <a:pos x="538" y="320"/>
                </a:cxn>
                <a:cxn ang="0">
                  <a:pos x="496" y="333"/>
                </a:cxn>
                <a:cxn ang="0">
                  <a:pos x="407" y="373"/>
                </a:cxn>
                <a:cxn ang="0">
                  <a:pos x="314" y="432"/>
                </a:cxn>
                <a:cxn ang="0">
                  <a:pos x="268" y="504"/>
                </a:cxn>
                <a:cxn ang="0">
                  <a:pos x="257" y="597"/>
                </a:cxn>
                <a:cxn ang="0">
                  <a:pos x="242" y="706"/>
                </a:cxn>
                <a:cxn ang="0">
                  <a:pos x="228" y="793"/>
                </a:cxn>
                <a:cxn ang="0">
                  <a:pos x="223" y="829"/>
                </a:cxn>
                <a:cxn ang="0">
                  <a:pos x="8" y="987"/>
                </a:cxn>
                <a:cxn ang="0">
                  <a:pos x="0" y="1036"/>
                </a:cxn>
                <a:cxn ang="0">
                  <a:pos x="4" y="1090"/>
                </a:cxn>
                <a:cxn ang="0">
                  <a:pos x="36" y="1133"/>
                </a:cxn>
                <a:cxn ang="0">
                  <a:pos x="76" y="1147"/>
                </a:cxn>
                <a:cxn ang="0">
                  <a:pos x="120" y="1139"/>
                </a:cxn>
                <a:cxn ang="0">
                  <a:pos x="164" y="1107"/>
                </a:cxn>
                <a:cxn ang="0">
                  <a:pos x="196" y="1065"/>
                </a:cxn>
                <a:cxn ang="0">
                  <a:pos x="238" y="1031"/>
                </a:cxn>
                <a:cxn ang="0">
                  <a:pos x="283" y="1004"/>
                </a:cxn>
                <a:cxn ang="0">
                  <a:pos x="325" y="989"/>
                </a:cxn>
                <a:cxn ang="0">
                  <a:pos x="367" y="989"/>
                </a:cxn>
                <a:cxn ang="0">
                  <a:pos x="445" y="997"/>
                </a:cxn>
                <a:cxn ang="0">
                  <a:pos x="534" y="1010"/>
                </a:cxn>
                <a:cxn ang="0">
                  <a:pos x="609" y="1025"/>
                </a:cxn>
                <a:cxn ang="0">
                  <a:pos x="673" y="1016"/>
                </a:cxn>
                <a:cxn ang="0">
                  <a:pos x="770" y="953"/>
                </a:cxn>
                <a:cxn ang="0">
                  <a:pos x="865" y="869"/>
                </a:cxn>
                <a:cxn ang="0">
                  <a:pos x="932" y="801"/>
                </a:cxn>
                <a:cxn ang="0">
                  <a:pos x="956" y="755"/>
                </a:cxn>
                <a:cxn ang="0">
                  <a:pos x="994" y="706"/>
                </a:cxn>
                <a:cxn ang="0">
                  <a:pos x="1038" y="658"/>
                </a:cxn>
                <a:cxn ang="0">
                  <a:pos x="1076" y="630"/>
                </a:cxn>
                <a:cxn ang="0">
                  <a:pos x="1099" y="595"/>
                </a:cxn>
                <a:cxn ang="0">
                  <a:pos x="1107" y="500"/>
                </a:cxn>
                <a:cxn ang="0">
                  <a:pos x="1108" y="398"/>
                </a:cxn>
                <a:cxn ang="0">
                  <a:pos x="1108" y="333"/>
                </a:cxn>
                <a:cxn ang="0">
                  <a:pos x="1128" y="314"/>
                </a:cxn>
                <a:cxn ang="0">
                  <a:pos x="1164" y="282"/>
                </a:cxn>
                <a:cxn ang="0">
                  <a:pos x="1192" y="236"/>
                </a:cxn>
                <a:cxn ang="0">
                  <a:pos x="1204" y="179"/>
                </a:cxn>
                <a:cxn ang="0">
                  <a:pos x="1181" y="113"/>
                </a:cxn>
                <a:cxn ang="0">
                  <a:pos x="1143" y="52"/>
                </a:cxn>
                <a:cxn ang="0">
                  <a:pos x="1107" y="10"/>
                </a:cxn>
              </a:cxnLst>
              <a:rect l="0" t="0" r="r" b="b"/>
              <a:pathLst>
                <a:path w="1205" h="1147">
                  <a:moveTo>
                    <a:pt x="1099" y="0"/>
                  </a:moveTo>
                  <a:lnTo>
                    <a:pt x="1095" y="0"/>
                  </a:lnTo>
                  <a:lnTo>
                    <a:pt x="1088" y="2"/>
                  </a:lnTo>
                  <a:lnTo>
                    <a:pt x="1076" y="8"/>
                  </a:lnTo>
                  <a:lnTo>
                    <a:pt x="1061" y="16"/>
                  </a:lnTo>
                  <a:lnTo>
                    <a:pt x="1042" y="21"/>
                  </a:lnTo>
                  <a:lnTo>
                    <a:pt x="1023" y="33"/>
                  </a:lnTo>
                  <a:lnTo>
                    <a:pt x="1002" y="42"/>
                  </a:lnTo>
                  <a:lnTo>
                    <a:pt x="981" y="57"/>
                  </a:lnTo>
                  <a:lnTo>
                    <a:pt x="958" y="69"/>
                  </a:lnTo>
                  <a:lnTo>
                    <a:pt x="937" y="84"/>
                  </a:lnTo>
                  <a:lnTo>
                    <a:pt x="918" y="97"/>
                  </a:lnTo>
                  <a:lnTo>
                    <a:pt x="901" y="115"/>
                  </a:lnTo>
                  <a:lnTo>
                    <a:pt x="884" y="128"/>
                  </a:lnTo>
                  <a:lnTo>
                    <a:pt x="875" y="145"/>
                  </a:lnTo>
                  <a:lnTo>
                    <a:pt x="865" y="160"/>
                  </a:lnTo>
                  <a:lnTo>
                    <a:pt x="865" y="175"/>
                  </a:lnTo>
                  <a:lnTo>
                    <a:pt x="863" y="189"/>
                  </a:lnTo>
                  <a:lnTo>
                    <a:pt x="861" y="204"/>
                  </a:lnTo>
                  <a:lnTo>
                    <a:pt x="858" y="217"/>
                  </a:lnTo>
                  <a:lnTo>
                    <a:pt x="856" y="232"/>
                  </a:lnTo>
                  <a:lnTo>
                    <a:pt x="852" y="242"/>
                  </a:lnTo>
                  <a:lnTo>
                    <a:pt x="848" y="255"/>
                  </a:lnTo>
                  <a:lnTo>
                    <a:pt x="844" y="267"/>
                  </a:lnTo>
                  <a:lnTo>
                    <a:pt x="839" y="278"/>
                  </a:lnTo>
                  <a:lnTo>
                    <a:pt x="831" y="286"/>
                  </a:lnTo>
                  <a:lnTo>
                    <a:pt x="823" y="295"/>
                  </a:lnTo>
                  <a:lnTo>
                    <a:pt x="816" y="301"/>
                  </a:lnTo>
                  <a:lnTo>
                    <a:pt x="808" y="308"/>
                  </a:lnTo>
                  <a:lnTo>
                    <a:pt x="797" y="310"/>
                  </a:lnTo>
                  <a:lnTo>
                    <a:pt x="787" y="316"/>
                  </a:lnTo>
                  <a:lnTo>
                    <a:pt x="776" y="320"/>
                  </a:lnTo>
                  <a:lnTo>
                    <a:pt x="766" y="320"/>
                  </a:lnTo>
                  <a:lnTo>
                    <a:pt x="749" y="320"/>
                  </a:lnTo>
                  <a:lnTo>
                    <a:pt x="736" y="320"/>
                  </a:lnTo>
                  <a:lnTo>
                    <a:pt x="719" y="320"/>
                  </a:lnTo>
                  <a:lnTo>
                    <a:pt x="702" y="320"/>
                  </a:lnTo>
                  <a:lnTo>
                    <a:pt x="683" y="320"/>
                  </a:lnTo>
                  <a:lnTo>
                    <a:pt x="664" y="320"/>
                  </a:lnTo>
                  <a:lnTo>
                    <a:pt x="645" y="320"/>
                  </a:lnTo>
                  <a:lnTo>
                    <a:pt x="626" y="320"/>
                  </a:lnTo>
                  <a:lnTo>
                    <a:pt x="607" y="320"/>
                  </a:lnTo>
                  <a:lnTo>
                    <a:pt x="590" y="320"/>
                  </a:lnTo>
                  <a:lnTo>
                    <a:pt x="576" y="320"/>
                  </a:lnTo>
                  <a:lnTo>
                    <a:pt x="563" y="320"/>
                  </a:lnTo>
                  <a:lnTo>
                    <a:pt x="551" y="320"/>
                  </a:lnTo>
                  <a:lnTo>
                    <a:pt x="544" y="320"/>
                  </a:lnTo>
                  <a:lnTo>
                    <a:pt x="538" y="320"/>
                  </a:lnTo>
                  <a:lnTo>
                    <a:pt x="532" y="320"/>
                  </a:lnTo>
                  <a:lnTo>
                    <a:pt x="525" y="324"/>
                  </a:lnTo>
                  <a:lnTo>
                    <a:pt x="512" y="327"/>
                  </a:lnTo>
                  <a:lnTo>
                    <a:pt x="496" y="333"/>
                  </a:lnTo>
                  <a:lnTo>
                    <a:pt x="475" y="339"/>
                  </a:lnTo>
                  <a:lnTo>
                    <a:pt x="453" y="348"/>
                  </a:lnTo>
                  <a:lnTo>
                    <a:pt x="430" y="358"/>
                  </a:lnTo>
                  <a:lnTo>
                    <a:pt x="407" y="373"/>
                  </a:lnTo>
                  <a:lnTo>
                    <a:pt x="382" y="384"/>
                  </a:lnTo>
                  <a:lnTo>
                    <a:pt x="358" y="400"/>
                  </a:lnTo>
                  <a:lnTo>
                    <a:pt x="335" y="415"/>
                  </a:lnTo>
                  <a:lnTo>
                    <a:pt x="314" y="432"/>
                  </a:lnTo>
                  <a:lnTo>
                    <a:pt x="295" y="447"/>
                  </a:lnTo>
                  <a:lnTo>
                    <a:pt x="282" y="464"/>
                  </a:lnTo>
                  <a:lnTo>
                    <a:pt x="272" y="485"/>
                  </a:lnTo>
                  <a:lnTo>
                    <a:pt x="268" y="504"/>
                  </a:lnTo>
                  <a:lnTo>
                    <a:pt x="264" y="523"/>
                  </a:lnTo>
                  <a:lnTo>
                    <a:pt x="261" y="546"/>
                  </a:lnTo>
                  <a:lnTo>
                    <a:pt x="259" y="571"/>
                  </a:lnTo>
                  <a:lnTo>
                    <a:pt x="257" y="597"/>
                  </a:lnTo>
                  <a:lnTo>
                    <a:pt x="251" y="624"/>
                  </a:lnTo>
                  <a:lnTo>
                    <a:pt x="249" y="651"/>
                  </a:lnTo>
                  <a:lnTo>
                    <a:pt x="244" y="677"/>
                  </a:lnTo>
                  <a:lnTo>
                    <a:pt x="242" y="706"/>
                  </a:lnTo>
                  <a:lnTo>
                    <a:pt x="236" y="729"/>
                  </a:lnTo>
                  <a:lnTo>
                    <a:pt x="232" y="753"/>
                  </a:lnTo>
                  <a:lnTo>
                    <a:pt x="230" y="774"/>
                  </a:lnTo>
                  <a:lnTo>
                    <a:pt x="228" y="793"/>
                  </a:lnTo>
                  <a:lnTo>
                    <a:pt x="225" y="806"/>
                  </a:lnTo>
                  <a:lnTo>
                    <a:pt x="223" y="818"/>
                  </a:lnTo>
                  <a:lnTo>
                    <a:pt x="223" y="825"/>
                  </a:lnTo>
                  <a:lnTo>
                    <a:pt x="223" y="829"/>
                  </a:lnTo>
                  <a:lnTo>
                    <a:pt x="17" y="960"/>
                  </a:lnTo>
                  <a:lnTo>
                    <a:pt x="13" y="964"/>
                  </a:lnTo>
                  <a:lnTo>
                    <a:pt x="12" y="978"/>
                  </a:lnTo>
                  <a:lnTo>
                    <a:pt x="8" y="987"/>
                  </a:lnTo>
                  <a:lnTo>
                    <a:pt x="6" y="997"/>
                  </a:lnTo>
                  <a:lnTo>
                    <a:pt x="2" y="1008"/>
                  </a:lnTo>
                  <a:lnTo>
                    <a:pt x="2" y="1023"/>
                  </a:lnTo>
                  <a:lnTo>
                    <a:pt x="0" y="1036"/>
                  </a:lnTo>
                  <a:lnTo>
                    <a:pt x="0" y="1050"/>
                  </a:lnTo>
                  <a:lnTo>
                    <a:pt x="0" y="1063"/>
                  </a:lnTo>
                  <a:lnTo>
                    <a:pt x="2" y="1076"/>
                  </a:lnTo>
                  <a:lnTo>
                    <a:pt x="4" y="1090"/>
                  </a:lnTo>
                  <a:lnTo>
                    <a:pt x="12" y="1103"/>
                  </a:lnTo>
                  <a:lnTo>
                    <a:pt x="17" y="1113"/>
                  </a:lnTo>
                  <a:lnTo>
                    <a:pt x="27" y="1124"/>
                  </a:lnTo>
                  <a:lnTo>
                    <a:pt x="36" y="1133"/>
                  </a:lnTo>
                  <a:lnTo>
                    <a:pt x="46" y="1139"/>
                  </a:lnTo>
                  <a:lnTo>
                    <a:pt x="55" y="1143"/>
                  </a:lnTo>
                  <a:lnTo>
                    <a:pt x="67" y="1147"/>
                  </a:lnTo>
                  <a:lnTo>
                    <a:pt x="76" y="1147"/>
                  </a:lnTo>
                  <a:lnTo>
                    <a:pt x="88" y="1147"/>
                  </a:lnTo>
                  <a:lnTo>
                    <a:pt x="97" y="1145"/>
                  </a:lnTo>
                  <a:lnTo>
                    <a:pt x="110" y="1143"/>
                  </a:lnTo>
                  <a:lnTo>
                    <a:pt x="120" y="1139"/>
                  </a:lnTo>
                  <a:lnTo>
                    <a:pt x="129" y="1133"/>
                  </a:lnTo>
                  <a:lnTo>
                    <a:pt x="139" y="1128"/>
                  </a:lnTo>
                  <a:lnTo>
                    <a:pt x="148" y="1122"/>
                  </a:lnTo>
                  <a:lnTo>
                    <a:pt x="164" y="1107"/>
                  </a:lnTo>
                  <a:lnTo>
                    <a:pt x="177" y="1094"/>
                  </a:lnTo>
                  <a:lnTo>
                    <a:pt x="183" y="1084"/>
                  </a:lnTo>
                  <a:lnTo>
                    <a:pt x="188" y="1074"/>
                  </a:lnTo>
                  <a:lnTo>
                    <a:pt x="196" y="1065"/>
                  </a:lnTo>
                  <a:lnTo>
                    <a:pt x="206" y="1057"/>
                  </a:lnTo>
                  <a:lnTo>
                    <a:pt x="215" y="1048"/>
                  </a:lnTo>
                  <a:lnTo>
                    <a:pt x="226" y="1040"/>
                  </a:lnTo>
                  <a:lnTo>
                    <a:pt x="238" y="1031"/>
                  </a:lnTo>
                  <a:lnTo>
                    <a:pt x="251" y="1025"/>
                  </a:lnTo>
                  <a:lnTo>
                    <a:pt x="261" y="1016"/>
                  </a:lnTo>
                  <a:lnTo>
                    <a:pt x="272" y="1008"/>
                  </a:lnTo>
                  <a:lnTo>
                    <a:pt x="283" y="1004"/>
                  </a:lnTo>
                  <a:lnTo>
                    <a:pt x="297" y="998"/>
                  </a:lnTo>
                  <a:lnTo>
                    <a:pt x="306" y="995"/>
                  </a:lnTo>
                  <a:lnTo>
                    <a:pt x="318" y="991"/>
                  </a:lnTo>
                  <a:lnTo>
                    <a:pt x="325" y="989"/>
                  </a:lnTo>
                  <a:lnTo>
                    <a:pt x="335" y="989"/>
                  </a:lnTo>
                  <a:lnTo>
                    <a:pt x="342" y="989"/>
                  </a:lnTo>
                  <a:lnTo>
                    <a:pt x="356" y="989"/>
                  </a:lnTo>
                  <a:lnTo>
                    <a:pt x="367" y="989"/>
                  </a:lnTo>
                  <a:lnTo>
                    <a:pt x="386" y="993"/>
                  </a:lnTo>
                  <a:lnTo>
                    <a:pt x="405" y="993"/>
                  </a:lnTo>
                  <a:lnTo>
                    <a:pt x="424" y="997"/>
                  </a:lnTo>
                  <a:lnTo>
                    <a:pt x="445" y="997"/>
                  </a:lnTo>
                  <a:lnTo>
                    <a:pt x="470" y="1002"/>
                  </a:lnTo>
                  <a:lnTo>
                    <a:pt x="491" y="1004"/>
                  </a:lnTo>
                  <a:lnTo>
                    <a:pt x="513" y="1006"/>
                  </a:lnTo>
                  <a:lnTo>
                    <a:pt x="534" y="1010"/>
                  </a:lnTo>
                  <a:lnTo>
                    <a:pt x="557" y="1016"/>
                  </a:lnTo>
                  <a:lnTo>
                    <a:pt x="574" y="1017"/>
                  </a:lnTo>
                  <a:lnTo>
                    <a:pt x="593" y="1021"/>
                  </a:lnTo>
                  <a:lnTo>
                    <a:pt x="609" y="1025"/>
                  </a:lnTo>
                  <a:lnTo>
                    <a:pt x="626" y="1029"/>
                  </a:lnTo>
                  <a:lnTo>
                    <a:pt x="635" y="1029"/>
                  </a:lnTo>
                  <a:lnTo>
                    <a:pt x="654" y="1025"/>
                  </a:lnTo>
                  <a:lnTo>
                    <a:pt x="673" y="1016"/>
                  </a:lnTo>
                  <a:lnTo>
                    <a:pt x="696" y="1006"/>
                  </a:lnTo>
                  <a:lnTo>
                    <a:pt x="719" y="989"/>
                  </a:lnTo>
                  <a:lnTo>
                    <a:pt x="743" y="972"/>
                  </a:lnTo>
                  <a:lnTo>
                    <a:pt x="770" y="953"/>
                  </a:lnTo>
                  <a:lnTo>
                    <a:pt x="797" y="934"/>
                  </a:lnTo>
                  <a:lnTo>
                    <a:pt x="820" y="911"/>
                  </a:lnTo>
                  <a:lnTo>
                    <a:pt x="844" y="890"/>
                  </a:lnTo>
                  <a:lnTo>
                    <a:pt x="865" y="869"/>
                  </a:lnTo>
                  <a:lnTo>
                    <a:pt x="888" y="850"/>
                  </a:lnTo>
                  <a:lnTo>
                    <a:pt x="905" y="831"/>
                  </a:lnTo>
                  <a:lnTo>
                    <a:pt x="920" y="814"/>
                  </a:lnTo>
                  <a:lnTo>
                    <a:pt x="932" y="801"/>
                  </a:lnTo>
                  <a:lnTo>
                    <a:pt x="939" y="791"/>
                  </a:lnTo>
                  <a:lnTo>
                    <a:pt x="943" y="780"/>
                  </a:lnTo>
                  <a:lnTo>
                    <a:pt x="949" y="768"/>
                  </a:lnTo>
                  <a:lnTo>
                    <a:pt x="956" y="755"/>
                  </a:lnTo>
                  <a:lnTo>
                    <a:pt x="966" y="746"/>
                  </a:lnTo>
                  <a:lnTo>
                    <a:pt x="974" y="730"/>
                  </a:lnTo>
                  <a:lnTo>
                    <a:pt x="983" y="717"/>
                  </a:lnTo>
                  <a:lnTo>
                    <a:pt x="994" y="706"/>
                  </a:lnTo>
                  <a:lnTo>
                    <a:pt x="1008" y="694"/>
                  </a:lnTo>
                  <a:lnTo>
                    <a:pt x="1017" y="679"/>
                  </a:lnTo>
                  <a:lnTo>
                    <a:pt x="1029" y="668"/>
                  </a:lnTo>
                  <a:lnTo>
                    <a:pt x="1038" y="658"/>
                  </a:lnTo>
                  <a:lnTo>
                    <a:pt x="1051" y="649"/>
                  </a:lnTo>
                  <a:lnTo>
                    <a:pt x="1059" y="639"/>
                  </a:lnTo>
                  <a:lnTo>
                    <a:pt x="1069" y="635"/>
                  </a:lnTo>
                  <a:lnTo>
                    <a:pt x="1076" y="630"/>
                  </a:lnTo>
                  <a:lnTo>
                    <a:pt x="1086" y="628"/>
                  </a:lnTo>
                  <a:lnTo>
                    <a:pt x="1091" y="620"/>
                  </a:lnTo>
                  <a:lnTo>
                    <a:pt x="1095" y="611"/>
                  </a:lnTo>
                  <a:lnTo>
                    <a:pt x="1099" y="595"/>
                  </a:lnTo>
                  <a:lnTo>
                    <a:pt x="1103" y="576"/>
                  </a:lnTo>
                  <a:lnTo>
                    <a:pt x="1105" y="552"/>
                  </a:lnTo>
                  <a:lnTo>
                    <a:pt x="1105" y="527"/>
                  </a:lnTo>
                  <a:lnTo>
                    <a:pt x="1107" y="500"/>
                  </a:lnTo>
                  <a:lnTo>
                    <a:pt x="1108" y="476"/>
                  </a:lnTo>
                  <a:lnTo>
                    <a:pt x="1108" y="445"/>
                  </a:lnTo>
                  <a:lnTo>
                    <a:pt x="1108" y="421"/>
                  </a:lnTo>
                  <a:lnTo>
                    <a:pt x="1108" y="398"/>
                  </a:lnTo>
                  <a:lnTo>
                    <a:pt x="1108" y="377"/>
                  </a:lnTo>
                  <a:lnTo>
                    <a:pt x="1108" y="358"/>
                  </a:lnTo>
                  <a:lnTo>
                    <a:pt x="1108" y="343"/>
                  </a:lnTo>
                  <a:lnTo>
                    <a:pt x="1108" y="333"/>
                  </a:lnTo>
                  <a:lnTo>
                    <a:pt x="1108" y="331"/>
                  </a:lnTo>
                  <a:lnTo>
                    <a:pt x="1112" y="329"/>
                  </a:lnTo>
                  <a:lnTo>
                    <a:pt x="1122" y="320"/>
                  </a:lnTo>
                  <a:lnTo>
                    <a:pt x="1128" y="314"/>
                  </a:lnTo>
                  <a:lnTo>
                    <a:pt x="1135" y="308"/>
                  </a:lnTo>
                  <a:lnTo>
                    <a:pt x="1145" y="301"/>
                  </a:lnTo>
                  <a:lnTo>
                    <a:pt x="1154" y="293"/>
                  </a:lnTo>
                  <a:lnTo>
                    <a:pt x="1164" y="282"/>
                  </a:lnTo>
                  <a:lnTo>
                    <a:pt x="1171" y="272"/>
                  </a:lnTo>
                  <a:lnTo>
                    <a:pt x="1179" y="261"/>
                  </a:lnTo>
                  <a:lnTo>
                    <a:pt x="1188" y="251"/>
                  </a:lnTo>
                  <a:lnTo>
                    <a:pt x="1192" y="236"/>
                  </a:lnTo>
                  <a:lnTo>
                    <a:pt x="1200" y="223"/>
                  </a:lnTo>
                  <a:lnTo>
                    <a:pt x="1202" y="210"/>
                  </a:lnTo>
                  <a:lnTo>
                    <a:pt x="1205" y="196"/>
                  </a:lnTo>
                  <a:lnTo>
                    <a:pt x="1204" y="179"/>
                  </a:lnTo>
                  <a:lnTo>
                    <a:pt x="1202" y="164"/>
                  </a:lnTo>
                  <a:lnTo>
                    <a:pt x="1194" y="145"/>
                  </a:lnTo>
                  <a:lnTo>
                    <a:pt x="1190" y="130"/>
                  </a:lnTo>
                  <a:lnTo>
                    <a:pt x="1181" y="113"/>
                  </a:lnTo>
                  <a:lnTo>
                    <a:pt x="1173" y="97"/>
                  </a:lnTo>
                  <a:lnTo>
                    <a:pt x="1164" y="80"/>
                  </a:lnTo>
                  <a:lnTo>
                    <a:pt x="1152" y="67"/>
                  </a:lnTo>
                  <a:lnTo>
                    <a:pt x="1143" y="52"/>
                  </a:lnTo>
                  <a:lnTo>
                    <a:pt x="1133" y="40"/>
                  </a:lnTo>
                  <a:lnTo>
                    <a:pt x="1124" y="27"/>
                  </a:lnTo>
                  <a:lnTo>
                    <a:pt x="1114" y="19"/>
                  </a:lnTo>
                  <a:lnTo>
                    <a:pt x="1107" y="10"/>
                  </a:lnTo>
                  <a:lnTo>
                    <a:pt x="1103" y="4"/>
                  </a:lnTo>
                  <a:lnTo>
                    <a:pt x="1099" y="0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A0E5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0"/>
            <p:cNvSpPr>
              <a:spLocks/>
            </p:cNvSpPr>
            <p:nvPr/>
          </p:nvSpPr>
          <p:spPr bwMode="auto">
            <a:xfrm>
              <a:off x="2654" y="3335"/>
              <a:ext cx="112" cy="10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0" y="122"/>
                </a:cxn>
                <a:cxn ang="0">
                  <a:pos x="6" y="116"/>
                </a:cxn>
                <a:cxn ang="0">
                  <a:pos x="14" y="108"/>
                </a:cxn>
                <a:cxn ang="0">
                  <a:pos x="25" y="101"/>
                </a:cxn>
                <a:cxn ang="0">
                  <a:pos x="38" y="88"/>
                </a:cxn>
                <a:cxn ang="0">
                  <a:pos x="52" y="78"/>
                </a:cxn>
                <a:cxn ang="0">
                  <a:pos x="69" y="65"/>
                </a:cxn>
                <a:cxn ang="0">
                  <a:pos x="88" y="53"/>
                </a:cxn>
                <a:cxn ang="0">
                  <a:pos x="105" y="38"/>
                </a:cxn>
                <a:cxn ang="0">
                  <a:pos x="124" y="29"/>
                </a:cxn>
                <a:cxn ang="0">
                  <a:pos x="141" y="19"/>
                </a:cxn>
                <a:cxn ang="0">
                  <a:pos x="160" y="10"/>
                </a:cxn>
                <a:cxn ang="0">
                  <a:pos x="175" y="2"/>
                </a:cxn>
                <a:cxn ang="0">
                  <a:pos x="192" y="0"/>
                </a:cxn>
                <a:cxn ang="0">
                  <a:pos x="206" y="0"/>
                </a:cxn>
                <a:cxn ang="0">
                  <a:pos x="219" y="4"/>
                </a:cxn>
                <a:cxn ang="0">
                  <a:pos x="225" y="10"/>
                </a:cxn>
                <a:cxn ang="0">
                  <a:pos x="225" y="19"/>
                </a:cxn>
                <a:cxn ang="0">
                  <a:pos x="221" y="31"/>
                </a:cxn>
                <a:cxn ang="0">
                  <a:pos x="213" y="46"/>
                </a:cxn>
                <a:cxn ang="0">
                  <a:pos x="198" y="59"/>
                </a:cxn>
                <a:cxn ang="0">
                  <a:pos x="185" y="78"/>
                </a:cxn>
                <a:cxn ang="0">
                  <a:pos x="166" y="97"/>
                </a:cxn>
                <a:cxn ang="0">
                  <a:pos x="149" y="116"/>
                </a:cxn>
                <a:cxn ang="0">
                  <a:pos x="128" y="135"/>
                </a:cxn>
                <a:cxn ang="0">
                  <a:pos x="109" y="152"/>
                </a:cxn>
                <a:cxn ang="0">
                  <a:pos x="92" y="165"/>
                </a:cxn>
                <a:cxn ang="0">
                  <a:pos x="76" y="183"/>
                </a:cxn>
                <a:cxn ang="0">
                  <a:pos x="61" y="194"/>
                </a:cxn>
                <a:cxn ang="0">
                  <a:pos x="50" y="203"/>
                </a:cxn>
                <a:cxn ang="0">
                  <a:pos x="42" y="209"/>
                </a:cxn>
                <a:cxn ang="0">
                  <a:pos x="40" y="213"/>
                </a:cxn>
                <a:cxn ang="0">
                  <a:pos x="0" y="126"/>
                </a:cxn>
                <a:cxn ang="0">
                  <a:pos x="0" y="126"/>
                </a:cxn>
              </a:cxnLst>
              <a:rect l="0" t="0" r="r" b="b"/>
              <a:pathLst>
                <a:path w="225" h="213">
                  <a:moveTo>
                    <a:pt x="0" y="126"/>
                  </a:moveTo>
                  <a:lnTo>
                    <a:pt x="0" y="122"/>
                  </a:lnTo>
                  <a:lnTo>
                    <a:pt x="6" y="116"/>
                  </a:lnTo>
                  <a:lnTo>
                    <a:pt x="14" y="108"/>
                  </a:lnTo>
                  <a:lnTo>
                    <a:pt x="25" y="101"/>
                  </a:lnTo>
                  <a:lnTo>
                    <a:pt x="38" y="88"/>
                  </a:lnTo>
                  <a:lnTo>
                    <a:pt x="52" y="78"/>
                  </a:lnTo>
                  <a:lnTo>
                    <a:pt x="69" y="65"/>
                  </a:lnTo>
                  <a:lnTo>
                    <a:pt x="88" y="53"/>
                  </a:lnTo>
                  <a:lnTo>
                    <a:pt x="105" y="38"/>
                  </a:lnTo>
                  <a:lnTo>
                    <a:pt x="124" y="29"/>
                  </a:lnTo>
                  <a:lnTo>
                    <a:pt x="141" y="19"/>
                  </a:lnTo>
                  <a:lnTo>
                    <a:pt x="160" y="10"/>
                  </a:lnTo>
                  <a:lnTo>
                    <a:pt x="175" y="2"/>
                  </a:lnTo>
                  <a:lnTo>
                    <a:pt x="192" y="0"/>
                  </a:lnTo>
                  <a:lnTo>
                    <a:pt x="206" y="0"/>
                  </a:lnTo>
                  <a:lnTo>
                    <a:pt x="219" y="4"/>
                  </a:lnTo>
                  <a:lnTo>
                    <a:pt x="225" y="10"/>
                  </a:lnTo>
                  <a:lnTo>
                    <a:pt x="225" y="19"/>
                  </a:lnTo>
                  <a:lnTo>
                    <a:pt x="221" y="31"/>
                  </a:lnTo>
                  <a:lnTo>
                    <a:pt x="213" y="46"/>
                  </a:lnTo>
                  <a:lnTo>
                    <a:pt x="198" y="59"/>
                  </a:lnTo>
                  <a:lnTo>
                    <a:pt x="185" y="78"/>
                  </a:lnTo>
                  <a:lnTo>
                    <a:pt x="166" y="97"/>
                  </a:lnTo>
                  <a:lnTo>
                    <a:pt x="149" y="116"/>
                  </a:lnTo>
                  <a:lnTo>
                    <a:pt x="128" y="135"/>
                  </a:lnTo>
                  <a:lnTo>
                    <a:pt x="109" y="152"/>
                  </a:lnTo>
                  <a:lnTo>
                    <a:pt x="92" y="165"/>
                  </a:lnTo>
                  <a:lnTo>
                    <a:pt x="76" y="183"/>
                  </a:lnTo>
                  <a:lnTo>
                    <a:pt x="61" y="194"/>
                  </a:lnTo>
                  <a:lnTo>
                    <a:pt x="50" y="203"/>
                  </a:lnTo>
                  <a:lnTo>
                    <a:pt x="42" y="209"/>
                  </a:lnTo>
                  <a:lnTo>
                    <a:pt x="40" y="21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1"/>
            <p:cNvSpPr>
              <a:spLocks/>
            </p:cNvSpPr>
            <p:nvPr/>
          </p:nvSpPr>
          <p:spPr bwMode="auto">
            <a:xfrm>
              <a:off x="2739" y="2907"/>
              <a:ext cx="460" cy="508"/>
            </a:xfrm>
            <a:custGeom>
              <a:avLst/>
              <a:gdLst/>
              <a:ahLst/>
              <a:cxnLst>
                <a:cxn ang="0">
                  <a:pos x="314" y="920"/>
                </a:cxn>
                <a:cxn ang="0">
                  <a:pos x="297" y="806"/>
                </a:cxn>
                <a:cxn ang="0">
                  <a:pos x="230" y="657"/>
                </a:cxn>
                <a:cxn ang="0">
                  <a:pos x="111" y="538"/>
                </a:cxn>
                <a:cxn ang="0">
                  <a:pos x="2" y="479"/>
                </a:cxn>
                <a:cxn ang="0">
                  <a:pos x="40" y="463"/>
                </a:cxn>
                <a:cxn ang="0">
                  <a:pos x="160" y="488"/>
                </a:cxn>
                <a:cxn ang="0">
                  <a:pos x="289" y="560"/>
                </a:cxn>
                <a:cxn ang="0">
                  <a:pos x="367" y="657"/>
                </a:cxn>
                <a:cxn ang="0">
                  <a:pos x="411" y="743"/>
                </a:cxn>
                <a:cxn ang="0">
                  <a:pos x="434" y="804"/>
                </a:cxn>
                <a:cxn ang="0">
                  <a:pos x="441" y="832"/>
                </a:cxn>
                <a:cxn ang="0">
                  <a:pos x="443" y="815"/>
                </a:cxn>
                <a:cxn ang="0">
                  <a:pos x="445" y="739"/>
                </a:cxn>
                <a:cxn ang="0">
                  <a:pos x="432" y="633"/>
                </a:cxn>
                <a:cxn ang="0">
                  <a:pos x="394" y="513"/>
                </a:cxn>
                <a:cxn ang="0">
                  <a:pos x="407" y="500"/>
                </a:cxn>
                <a:cxn ang="0">
                  <a:pos x="476" y="543"/>
                </a:cxn>
                <a:cxn ang="0">
                  <a:pos x="546" y="600"/>
                </a:cxn>
                <a:cxn ang="0">
                  <a:pos x="593" y="669"/>
                </a:cxn>
                <a:cxn ang="0">
                  <a:pos x="582" y="627"/>
                </a:cxn>
                <a:cxn ang="0">
                  <a:pos x="548" y="536"/>
                </a:cxn>
                <a:cxn ang="0">
                  <a:pos x="483" y="429"/>
                </a:cxn>
                <a:cxn ang="0">
                  <a:pos x="384" y="351"/>
                </a:cxn>
                <a:cxn ang="0">
                  <a:pos x="322" y="315"/>
                </a:cxn>
                <a:cxn ang="0">
                  <a:pos x="341" y="311"/>
                </a:cxn>
                <a:cxn ang="0">
                  <a:pos x="398" y="313"/>
                </a:cxn>
                <a:cxn ang="0">
                  <a:pos x="457" y="304"/>
                </a:cxn>
                <a:cxn ang="0">
                  <a:pos x="489" y="279"/>
                </a:cxn>
                <a:cxn ang="0">
                  <a:pos x="533" y="241"/>
                </a:cxn>
                <a:cxn ang="0">
                  <a:pos x="552" y="235"/>
                </a:cxn>
                <a:cxn ang="0">
                  <a:pos x="605" y="256"/>
                </a:cxn>
                <a:cxn ang="0">
                  <a:pos x="673" y="302"/>
                </a:cxn>
                <a:cxn ang="0">
                  <a:pos x="730" y="382"/>
                </a:cxn>
                <a:cxn ang="0">
                  <a:pos x="747" y="387"/>
                </a:cxn>
                <a:cxn ang="0">
                  <a:pos x="763" y="311"/>
                </a:cxn>
                <a:cxn ang="0">
                  <a:pos x="755" y="203"/>
                </a:cxn>
                <a:cxn ang="0">
                  <a:pos x="698" y="83"/>
                </a:cxn>
                <a:cxn ang="0">
                  <a:pos x="690" y="38"/>
                </a:cxn>
                <a:cxn ang="0">
                  <a:pos x="730" y="15"/>
                </a:cxn>
                <a:cxn ang="0">
                  <a:pos x="776" y="0"/>
                </a:cxn>
                <a:cxn ang="0">
                  <a:pos x="825" y="5"/>
                </a:cxn>
                <a:cxn ang="0">
                  <a:pos x="875" y="57"/>
                </a:cxn>
                <a:cxn ang="0">
                  <a:pos x="911" y="148"/>
                </a:cxn>
                <a:cxn ang="0">
                  <a:pos x="917" y="258"/>
                </a:cxn>
                <a:cxn ang="0">
                  <a:pos x="877" y="372"/>
                </a:cxn>
                <a:cxn ang="0">
                  <a:pos x="825" y="473"/>
                </a:cxn>
                <a:cxn ang="0">
                  <a:pos x="789" y="553"/>
                </a:cxn>
                <a:cxn ang="0">
                  <a:pos x="766" y="604"/>
                </a:cxn>
                <a:cxn ang="0">
                  <a:pos x="757" y="621"/>
                </a:cxn>
                <a:cxn ang="0">
                  <a:pos x="715" y="652"/>
                </a:cxn>
                <a:cxn ang="0">
                  <a:pos x="670" y="692"/>
                </a:cxn>
                <a:cxn ang="0">
                  <a:pos x="630" y="735"/>
                </a:cxn>
                <a:cxn ang="0">
                  <a:pos x="609" y="777"/>
                </a:cxn>
                <a:cxn ang="0">
                  <a:pos x="584" y="823"/>
                </a:cxn>
                <a:cxn ang="0">
                  <a:pos x="552" y="870"/>
                </a:cxn>
                <a:cxn ang="0">
                  <a:pos x="498" y="914"/>
                </a:cxn>
                <a:cxn ang="0">
                  <a:pos x="422" y="950"/>
                </a:cxn>
                <a:cxn ang="0">
                  <a:pos x="352" y="981"/>
                </a:cxn>
                <a:cxn ang="0">
                  <a:pos x="301" y="1003"/>
                </a:cxn>
                <a:cxn ang="0">
                  <a:pos x="297" y="952"/>
                </a:cxn>
              </a:cxnLst>
              <a:rect l="0" t="0" r="r" b="b"/>
              <a:pathLst>
                <a:path w="920" h="1017">
                  <a:moveTo>
                    <a:pt x="297" y="952"/>
                  </a:moveTo>
                  <a:lnTo>
                    <a:pt x="305" y="946"/>
                  </a:lnTo>
                  <a:lnTo>
                    <a:pt x="312" y="937"/>
                  </a:lnTo>
                  <a:lnTo>
                    <a:pt x="314" y="920"/>
                  </a:lnTo>
                  <a:lnTo>
                    <a:pt x="316" y="899"/>
                  </a:lnTo>
                  <a:lnTo>
                    <a:pt x="312" y="870"/>
                  </a:lnTo>
                  <a:lnTo>
                    <a:pt x="306" y="840"/>
                  </a:lnTo>
                  <a:lnTo>
                    <a:pt x="297" y="806"/>
                  </a:lnTo>
                  <a:lnTo>
                    <a:pt x="287" y="770"/>
                  </a:lnTo>
                  <a:lnTo>
                    <a:pt x="272" y="732"/>
                  </a:lnTo>
                  <a:lnTo>
                    <a:pt x="253" y="695"/>
                  </a:lnTo>
                  <a:lnTo>
                    <a:pt x="230" y="657"/>
                  </a:lnTo>
                  <a:lnTo>
                    <a:pt x="206" y="623"/>
                  </a:lnTo>
                  <a:lnTo>
                    <a:pt x="177" y="591"/>
                  </a:lnTo>
                  <a:lnTo>
                    <a:pt x="147" y="562"/>
                  </a:lnTo>
                  <a:lnTo>
                    <a:pt x="111" y="538"/>
                  </a:lnTo>
                  <a:lnTo>
                    <a:pt x="73" y="521"/>
                  </a:lnTo>
                  <a:lnTo>
                    <a:pt x="36" y="503"/>
                  </a:lnTo>
                  <a:lnTo>
                    <a:pt x="14" y="490"/>
                  </a:lnTo>
                  <a:lnTo>
                    <a:pt x="2" y="479"/>
                  </a:lnTo>
                  <a:lnTo>
                    <a:pt x="0" y="471"/>
                  </a:lnTo>
                  <a:lnTo>
                    <a:pt x="4" y="465"/>
                  </a:lnTo>
                  <a:lnTo>
                    <a:pt x="21" y="463"/>
                  </a:lnTo>
                  <a:lnTo>
                    <a:pt x="40" y="463"/>
                  </a:lnTo>
                  <a:lnTo>
                    <a:pt x="67" y="467"/>
                  </a:lnTo>
                  <a:lnTo>
                    <a:pt x="94" y="469"/>
                  </a:lnTo>
                  <a:lnTo>
                    <a:pt x="128" y="479"/>
                  </a:lnTo>
                  <a:lnTo>
                    <a:pt x="160" y="488"/>
                  </a:lnTo>
                  <a:lnTo>
                    <a:pt x="196" y="503"/>
                  </a:lnTo>
                  <a:lnTo>
                    <a:pt x="227" y="519"/>
                  </a:lnTo>
                  <a:lnTo>
                    <a:pt x="261" y="538"/>
                  </a:lnTo>
                  <a:lnTo>
                    <a:pt x="289" y="560"/>
                  </a:lnTo>
                  <a:lnTo>
                    <a:pt x="314" y="585"/>
                  </a:lnTo>
                  <a:lnTo>
                    <a:pt x="333" y="610"/>
                  </a:lnTo>
                  <a:lnTo>
                    <a:pt x="352" y="635"/>
                  </a:lnTo>
                  <a:lnTo>
                    <a:pt x="367" y="657"/>
                  </a:lnTo>
                  <a:lnTo>
                    <a:pt x="381" y="680"/>
                  </a:lnTo>
                  <a:lnTo>
                    <a:pt x="392" y="701"/>
                  </a:lnTo>
                  <a:lnTo>
                    <a:pt x="403" y="724"/>
                  </a:lnTo>
                  <a:lnTo>
                    <a:pt x="411" y="743"/>
                  </a:lnTo>
                  <a:lnTo>
                    <a:pt x="420" y="762"/>
                  </a:lnTo>
                  <a:lnTo>
                    <a:pt x="426" y="777"/>
                  </a:lnTo>
                  <a:lnTo>
                    <a:pt x="430" y="790"/>
                  </a:lnTo>
                  <a:lnTo>
                    <a:pt x="434" y="804"/>
                  </a:lnTo>
                  <a:lnTo>
                    <a:pt x="438" y="815"/>
                  </a:lnTo>
                  <a:lnTo>
                    <a:pt x="440" y="823"/>
                  </a:lnTo>
                  <a:lnTo>
                    <a:pt x="441" y="828"/>
                  </a:lnTo>
                  <a:lnTo>
                    <a:pt x="441" y="832"/>
                  </a:lnTo>
                  <a:lnTo>
                    <a:pt x="443" y="836"/>
                  </a:lnTo>
                  <a:lnTo>
                    <a:pt x="443" y="832"/>
                  </a:lnTo>
                  <a:lnTo>
                    <a:pt x="443" y="827"/>
                  </a:lnTo>
                  <a:lnTo>
                    <a:pt x="443" y="815"/>
                  </a:lnTo>
                  <a:lnTo>
                    <a:pt x="445" y="800"/>
                  </a:lnTo>
                  <a:lnTo>
                    <a:pt x="445" y="781"/>
                  </a:lnTo>
                  <a:lnTo>
                    <a:pt x="445" y="762"/>
                  </a:lnTo>
                  <a:lnTo>
                    <a:pt x="445" y="739"/>
                  </a:lnTo>
                  <a:lnTo>
                    <a:pt x="445" y="716"/>
                  </a:lnTo>
                  <a:lnTo>
                    <a:pt x="441" y="688"/>
                  </a:lnTo>
                  <a:lnTo>
                    <a:pt x="438" y="661"/>
                  </a:lnTo>
                  <a:lnTo>
                    <a:pt x="432" y="633"/>
                  </a:lnTo>
                  <a:lnTo>
                    <a:pt x="426" y="604"/>
                  </a:lnTo>
                  <a:lnTo>
                    <a:pt x="417" y="572"/>
                  </a:lnTo>
                  <a:lnTo>
                    <a:pt x="407" y="543"/>
                  </a:lnTo>
                  <a:lnTo>
                    <a:pt x="394" y="513"/>
                  </a:lnTo>
                  <a:lnTo>
                    <a:pt x="381" y="486"/>
                  </a:lnTo>
                  <a:lnTo>
                    <a:pt x="388" y="488"/>
                  </a:lnTo>
                  <a:lnTo>
                    <a:pt x="396" y="492"/>
                  </a:lnTo>
                  <a:lnTo>
                    <a:pt x="407" y="500"/>
                  </a:lnTo>
                  <a:lnTo>
                    <a:pt x="420" y="507"/>
                  </a:lnTo>
                  <a:lnTo>
                    <a:pt x="438" y="519"/>
                  </a:lnTo>
                  <a:lnTo>
                    <a:pt x="457" y="528"/>
                  </a:lnTo>
                  <a:lnTo>
                    <a:pt x="476" y="543"/>
                  </a:lnTo>
                  <a:lnTo>
                    <a:pt x="493" y="555"/>
                  </a:lnTo>
                  <a:lnTo>
                    <a:pt x="510" y="568"/>
                  </a:lnTo>
                  <a:lnTo>
                    <a:pt x="527" y="585"/>
                  </a:lnTo>
                  <a:lnTo>
                    <a:pt x="546" y="600"/>
                  </a:lnTo>
                  <a:lnTo>
                    <a:pt x="559" y="616"/>
                  </a:lnTo>
                  <a:lnTo>
                    <a:pt x="573" y="633"/>
                  </a:lnTo>
                  <a:lnTo>
                    <a:pt x="584" y="650"/>
                  </a:lnTo>
                  <a:lnTo>
                    <a:pt x="593" y="669"/>
                  </a:lnTo>
                  <a:lnTo>
                    <a:pt x="592" y="665"/>
                  </a:lnTo>
                  <a:lnTo>
                    <a:pt x="592" y="657"/>
                  </a:lnTo>
                  <a:lnTo>
                    <a:pt x="586" y="642"/>
                  </a:lnTo>
                  <a:lnTo>
                    <a:pt x="582" y="627"/>
                  </a:lnTo>
                  <a:lnTo>
                    <a:pt x="574" y="606"/>
                  </a:lnTo>
                  <a:lnTo>
                    <a:pt x="567" y="585"/>
                  </a:lnTo>
                  <a:lnTo>
                    <a:pt x="557" y="559"/>
                  </a:lnTo>
                  <a:lnTo>
                    <a:pt x="548" y="536"/>
                  </a:lnTo>
                  <a:lnTo>
                    <a:pt x="533" y="507"/>
                  </a:lnTo>
                  <a:lnTo>
                    <a:pt x="517" y="481"/>
                  </a:lnTo>
                  <a:lnTo>
                    <a:pt x="500" y="452"/>
                  </a:lnTo>
                  <a:lnTo>
                    <a:pt x="483" y="429"/>
                  </a:lnTo>
                  <a:lnTo>
                    <a:pt x="460" y="405"/>
                  </a:lnTo>
                  <a:lnTo>
                    <a:pt x="438" y="384"/>
                  </a:lnTo>
                  <a:lnTo>
                    <a:pt x="411" y="365"/>
                  </a:lnTo>
                  <a:lnTo>
                    <a:pt x="384" y="351"/>
                  </a:lnTo>
                  <a:lnTo>
                    <a:pt x="358" y="336"/>
                  </a:lnTo>
                  <a:lnTo>
                    <a:pt x="339" y="329"/>
                  </a:lnTo>
                  <a:lnTo>
                    <a:pt x="325" y="321"/>
                  </a:lnTo>
                  <a:lnTo>
                    <a:pt x="322" y="315"/>
                  </a:lnTo>
                  <a:lnTo>
                    <a:pt x="320" y="311"/>
                  </a:lnTo>
                  <a:lnTo>
                    <a:pt x="322" y="311"/>
                  </a:lnTo>
                  <a:lnTo>
                    <a:pt x="329" y="311"/>
                  </a:lnTo>
                  <a:lnTo>
                    <a:pt x="341" y="311"/>
                  </a:lnTo>
                  <a:lnTo>
                    <a:pt x="350" y="311"/>
                  </a:lnTo>
                  <a:lnTo>
                    <a:pt x="365" y="311"/>
                  </a:lnTo>
                  <a:lnTo>
                    <a:pt x="379" y="311"/>
                  </a:lnTo>
                  <a:lnTo>
                    <a:pt x="398" y="313"/>
                  </a:lnTo>
                  <a:lnTo>
                    <a:pt x="413" y="311"/>
                  </a:lnTo>
                  <a:lnTo>
                    <a:pt x="428" y="311"/>
                  </a:lnTo>
                  <a:lnTo>
                    <a:pt x="441" y="308"/>
                  </a:lnTo>
                  <a:lnTo>
                    <a:pt x="457" y="304"/>
                  </a:lnTo>
                  <a:lnTo>
                    <a:pt x="464" y="296"/>
                  </a:lnTo>
                  <a:lnTo>
                    <a:pt x="474" y="292"/>
                  </a:lnTo>
                  <a:lnTo>
                    <a:pt x="481" y="285"/>
                  </a:lnTo>
                  <a:lnTo>
                    <a:pt x="489" y="279"/>
                  </a:lnTo>
                  <a:lnTo>
                    <a:pt x="504" y="266"/>
                  </a:lnTo>
                  <a:lnTo>
                    <a:pt x="516" y="256"/>
                  </a:lnTo>
                  <a:lnTo>
                    <a:pt x="523" y="247"/>
                  </a:lnTo>
                  <a:lnTo>
                    <a:pt x="533" y="241"/>
                  </a:lnTo>
                  <a:lnTo>
                    <a:pt x="535" y="235"/>
                  </a:lnTo>
                  <a:lnTo>
                    <a:pt x="538" y="235"/>
                  </a:lnTo>
                  <a:lnTo>
                    <a:pt x="544" y="235"/>
                  </a:lnTo>
                  <a:lnTo>
                    <a:pt x="552" y="235"/>
                  </a:lnTo>
                  <a:lnTo>
                    <a:pt x="563" y="241"/>
                  </a:lnTo>
                  <a:lnTo>
                    <a:pt x="574" y="245"/>
                  </a:lnTo>
                  <a:lnTo>
                    <a:pt x="590" y="251"/>
                  </a:lnTo>
                  <a:lnTo>
                    <a:pt x="605" y="256"/>
                  </a:lnTo>
                  <a:lnTo>
                    <a:pt x="622" y="266"/>
                  </a:lnTo>
                  <a:lnTo>
                    <a:pt x="639" y="275"/>
                  </a:lnTo>
                  <a:lnTo>
                    <a:pt x="656" y="287"/>
                  </a:lnTo>
                  <a:lnTo>
                    <a:pt x="673" y="302"/>
                  </a:lnTo>
                  <a:lnTo>
                    <a:pt x="690" y="319"/>
                  </a:lnTo>
                  <a:lnTo>
                    <a:pt x="706" y="336"/>
                  </a:lnTo>
                  <a:lnTo>
                    <a:pt x="719" y="357"/>
                  </a:lnTo>
                  <a:lnTo>
                    <a:pt x="730" y="382"/>
                  </a:lnTo>
                  <a:lnTo>
                    <a:pt x="742" y="408"/>
                  </a:lnTo>
                  <a:lnTo>
                    <a:pt x="742" y="405"/>
                  </a:lnTo>
                  <a:lnTo>
                    <a:pt x="744" y="399"/>
                  </a:lnTo>
                  <a:lnTo>
                    <a:pt x="747" y="387"/>
                  </a:lnTo>
                  <a:lnTo>
                    <a:pt x="753" y="372"/>
                  </a:lnTo>
                  <a:lnTo>
                    <a:pt x="755" y="353"/>
                  </a:lnTo>
                  <a:lnTo>
                    <a:pt x="759" y="334"/>
                  </a:lnTo>
                  <a:lnTo>
                    <a:pt x="763" y="311"/>
                  </a:lnTo>
                  <a:lnTo>
                    <a:pt x="765" y="289"/>
                  </a:lnTo>
                  <a:lnTo>
                    <a:pt x="763" y="260"/>
                  </a:lnTo>
                  <a:lnTo>
                    <a:pt x="763" y="233"/>
                  </a:lnTo>
                  <a:lnTo>
                    <a:pt x="755" y="203"/>
                  </a:lnTo>
                  <a:lnTo>
                    <a:pt x="749" y="175"/>
                  </a:lnTo>
                  <a:lnTo>
                    <a:pt x="734" y="142"/>
                  </a:lnTo>
                  <a:lnTo>
                    <a:pt x="719" y="114"/>
                  </a:lnTo>
                  <a:lnTo>
                    <a:pt x="698" y="83"/>
                  </a:lnTo>
                  <a:lnTo>
                    <a:pt x="673" y="55"/>
                  </a:lnTo>
                  <a:lnTo>
                    <a:pt x="677" y="53"/>
                  </a:lnTo>
                  <a:lnTo>
                    <a:pt x="687" y="43"/>
                  </a:lnTo>
                  <a:lnTo>
                    <a:pt x="690" y="38"/>
                  </a:lnTo>
                  <a:lnTo>
                    <a:pt x="700" y="34"/>
                  </a:lnTo>
                  <a:lnTo>
                    <a:pt x="709" y="26"/>
                  </a:lnTo>
                  <a:lnTo>
                    <a:pt x="721" y="22"/>
                  </a:lnTo>
                  <a:lnTo>
                    <a:pt x="730" y="15"/>
                  </a:lnTo>
                  <a:lnTo>
                    <a:pt x="742" y="11"/>
                  </a:lnTo>
                  <a:lnTo>
                    <a:pt x="753" y="5"/>
                  </a:lnTo>
                  <a:lnTo>
                    <a:pt x="765" y="3"/>
                  </a:lnTo>
                  <a:lnTo>
                    <a:pt x="776" y="0"/>
                  </a:lnTo>
                  <a:lnTo>
                    <a:pt x="789" y="0"/>
                  </a:lnTo>
                  <a:lnTo>
                    <a:pt x="801" y="0"/>
                  </a:lnTo>
                  <a:lnTo>
                    <a:pt x="814" y="3"/>
                  </a:lnTo>
                  <a:lnTo>
                    <a:pt x="825" y="5"/>
                  </a:lnTo>
                  <a:lnTo>
                    <a:pt x="839" y="15"/>
                  </a:lnTo>
                  <a:lnTo>
                    <a:pt x="850" y="24"/>
                  </a:lnTo>
                  <a:lnTo>
                    <a:pt x="863" y="41"/>
                  </a:lnTo>
                  <a:lnTo>
                    <a:pt x="875" y="57"/>
                  </a:lnTo>
                  <a:lnTo>
                    <a:pt x="886" y="78"/>
                  </a:lnTo>
                  <a:lnTo>
                    <a:pt x="896" y="99"/>
                  </a:lnTo>
                  <a:lnTo>
                    <a:pt x="905" y="123"/>
                  </a:lnTo>
                  <a:lnTo>
                    <a:pt x="911" y="148"/>
                  </a:lnTo>
                  <a:lnTo>
                    <a:pt x="917" y="175"/>
                  </a:lnTo>
                  <a:lnTo>
                    <a:pt x="919" y="201"/>
                  </a:lnTo>
                  <a:lnTo>
                    <a:pt x="920" y="230"/>
                  </a:lnTo>
                  <a:lnTo>
                    <a:pt x="917" y="258"/>
                  </a:lnTo>
                  <a:lnTo>
                    <a:pt x="913" y="289"/>
                  </a:lnTo>
                  <a:lnTo>
                    <a:pt x="903" y="317"/>
                  </a:lnTo>
                  <a:lnTo>
                    <a:pt x="892" y="348"/>
                  </a:lnTo>
                  <a:lnTo>
                    <a:pt x="877" y="372"/>
                  </a:lnTo>
                  <a:lnTo>
                    <a:pt x="862" y="401"/>
                  </a:lnTo>
                  <a:lnTo>
                    <a:pt x="850" y="425"/>
                  </a:lnTo>
                  <a:lnTo>
                    <a:pt x="839" y="450"/>
                  </a:lnTo>
                  <a:lnTo>
                    <a:pt x="825" y="473"/>
                  </a:lnTo>
                  <a:lnTo>
                    <a:pt x="816" y="496"/>
                  </a:lnTo>
                  <a:lnTo>
                    <a:pt x="806" y="517"/>
                  </a:lnTo>
                  <a:lnTo>
                    <a:pt x="799" y="536"/>
                  </a:lnTo>
                  <a:lnTo>
                    <a:pt x="789" y="553"/>
                  </a:lnTo>
                  <a:lnTo>
                    <a:pt x="782" y="568"/>
                  </a:lnTo>
                  <a:lnTo>
                    <a:pt x="776" y="583"/>
                  </a:lnTo>
                  <a:lnTo>
                    <a:pt x="772" y="595"/>
                  </a:lnTo>
                  <a:lnTo>
                    <a:pt x="766" y="604"/>
                  </a:lnTo>
                  <a:lnTo>
                    <a:pt x="765" y="612"/>
                  </a:lnTo>
                  <a:lnTo>
                    <a:pt x="763" y="614"/>
                  </a:lnTo>
                  <a:lnTo>
                    <a:pt x="763" y="617"/>
                  </a:lnTo>
                  <a:lnTo>
                    <a:pt x="757" y="621"/>
                  </a:lnTo>
                  <a:lnTo>
                    <a:pt x="746" y="631"/>
                  </a:lnTo>
                  <a:lnTo>
                    <a:pt x="736" y="635"/>
                  </a:lnTo>
                  <a:lnTo>
                    <a:pt x="727" y="642"/>
                  </a:lnTo>
                  <a:lnTo>
                    <a:pt x="715" y="652"/>
                  </a:lnTo>
                  <a:lnTo>
                    <a:pt x="706" y="661"/>
                  </a:lnTo>
                  <a:lnTo>
                    <a:pt x="694" y="671"/>
                  </a:lnTo>
                  <a:lnTo>
                    <a:pt x="683" y="680"/>
                  </a:lnTo>
                  <a:lnTo>
                    <a:pt x="670" y="692"/>
                  </a:lnTo>
                  <a:lnTo>
                    <a:pt x="660" y="703"/>
                  </a:lnTo>
                  <a:lnTo>
                    <a:pt x="649" y="714"/>
                  </a:lnTo>
                  <a:lnTo>
                    <a:pt x="639" y="726"/>
                  </a:lnTo>
                  <a:lnTo>
                    <a:pt x="630" y="735"/>
                  </a:lnTo>
                  <a:lnTo>
                    <a:pt x="626" y="747"/>
                  </a:lnTo>
                  <a:lnTo>
                    <a:pt x="620" y="756"/>
                  </a:lnTo>
                  <a:lnTo>
                    <a:pt x="612" y="766"/>
                  </a:lnTo>
                  <a:lnTo>
                    <a:pt x="609" y="777"/>
                  </a:lnTo>
                  <a:lnTo>
                    <a:pt x="603" y="787"/>
                  </a:lnTo>
                  <a:lnTo>
                    <a:pt x="597" y="798"/>
                  </a:lnTo>
                  <a:lnTo>
                    <a:pt x="592" y="811"/>
                  </a:lnTo>
                  <a:lnTo>
                    <a:pt x="584" y="823"/>
                  </a:lnTo>
                  <a:lnTo>
                    <a:pt x="580" y="836"/>
                  </a:lnTo>
                  <a:lnTo>
                    <a:pt x="571" y="846"/>
                  </a:lnTo>
                  <a:lnTo>
                    <a:pt x="561" y="859"/>
                  </a:lnTo>
                  <a:lnTo>
                    <a:pt x="552" y="870"/>
                  </a:lnTo>
                  <a:lnTo>
                    <a:pt x="542" y="884"/>
                  </a:lnTo>
                  <a:lnTo>
                    <a:pt x="527" y="893"/>
                  </a:lnTo>
                  <a:lnTo>
                    <a:pt x="514" y="903"/>
                  </a:lnTo>
                  <a:lnTo>
                    <a:pt x="498" y="914"/>
                  </a:lnTo>
                  <a:lnTo>
                    <a:pt x="481" y="925"/>
                  </a:lnTo>
                  <a:lnTo>
                    <a:pt x="460" y="933"/>
                  </a:lnTo>
                  <a:lnTo>
                    <a:pt x="441" y="943"/>
                  </a:lnTo>
                  <a:lnTo>
                    <a:pt x="422" y="950"/>
                  </a:lnTo>
                  <a:lnTo>
                    <a:pt x="405" y="960"/>
                  </a:lnTo>
                  <a:lnTo>
                    <a:pt x="386" y="965"/>
                  </a:lnTo>
                  <a:lnTo>
                    <a:pt x="369" y="973"/>
                  </a:lnTo>
                  <a:lnTo>
                    <a:pt x="352" y="981"/>
                  </a:lnTo>
                  <a:lnTo>
                    <a:pt x="339" y="988"/>
                  </a:lnTo>
                  <a:lnTo>
                    <a:pt x="324" y="992"/>
                  </a:lnTo>
                  <a:lnTo>
                    <a:pt x="312" y="1000"/>
                  </a:lnTo>
                  <a:lnTo>
                    <a:pt x="301" y="1003"/>
                  </a:lnTo>
                  <a:lnTo>
                    <a:pt x="293" y="1009"/>
                  </a:lnTo>
                  <a:lnTo>
                    <a:pt x="278" y="1013"/>
                  </a:lnTo>
                  <a:lnTo>
                    <a:pt x="274" y="1017"/>
                  </a:lnTo>
                  <a:lnTo>
                    <a:pt x="297" y="952"/>
                  </a:lnTo>
                  <a:lnTo>
                    <a:pt x="297" y="952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2"/>
            <p:cNvSpPr>
              <a:spLocks/>
            </p:cNvSpPr>
            <p:nvPr/>
          </p:nvSpPr>
          <p:spPr bwMode="auto">
            <a:xfrm>
              <a:off x="3010" y="2953"/>
              <a:ext cx="103" cy="11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6" y="57"/>
                </a:cxn>
                <a:cxn ang="0">
                  <a:pos x="13" y="59"/>
                </a:cxn>
                <a:cxn ang="0">
                  <a:pos x="25" y="64"/>
                </a:cxn>
                <a:cxn ang="0">
                  <a:pos x="38" y="68"/>
                </a:cxn>
                <a:cxn ang="0">
                  <a:pos x="51" y="76"/>
                </a:cxn>
                <a:cxn ang="0">
                  <a:pos x="69" y="85"/>
                </a:cxn>
                <a:cxn ang="0">
                  <a:pos x="88" y="95"/>
                </a:cxn>
                <a:cxn ang="0">
                  <a:pos x="105" y="104"/>
                </a:cxn>
                <a:cxn ang="0">
                  <a:pos x="122" y="118"/>
                </a:cxn>
                <a:cxn ang="0">
                  <a:pos x="137" y="131"/>
                </a:cxn>
                <a:cxn ang="0">
                  <a:pos x="154" y="146"/>
                </a:cxn>
                <a:cxn ang="0">
                  <a:pos x="169" y="161"/>
                </a:cxn>
                <a:cxn ang="0">
                  <a:pos x="183" y="180"/>
                </a:cxn>
                <a:cxn ang="0">
                  <a:pos x="194" y="198"/>
                </a:cxn>
                <a:cxn ang="0">
                  <a:pos x="205" y="220"/>
                </a:cxn>
                <a:cxn ang="0">
                  <a:pos x="204" y="217"/>
                </a:cxn>
                <a:cxn ang="0">
                  <a:pos x="204" y="211"/>
                </a:cxn>
                <a:cxn ang="0">
                  <a:pos x="202" y="199"/>
                </a:cxn>
                <a:cxn ang="0">
                  <a:pos x="202" y="186"/>
                </a:cxn>
                <a:cxn ang="0">
                  <a:pos x="200" y="169"/>
                </a:cxn>
                <a:cxn ang="0">
                  <a:pos x="198" y="152"/>
                </a:cxn>
                <a:cxn ang="0">
                  <a:pos x="192" y="133"/>
                </a:cxn>
                <a:cxn ang="0">
                  <a:pos x="188" y="114"/>
                </a:cxn>
                <a:cxn ang="0">
                  <a:pos x="181" y="95"/>
                </a:cxn>
                <a:cxn ang="0">
                  <a:pos x="173" y="74"/>
                </a:cxn>
                <a:cxn ang="0">
                  <a:pos x="160" y="55"/>
                </a:cxn>
                <a:cxn ang="0">
                  <a:pos x="147" y="38"/>
                </a:cxn>
                <a:cxn ang="0">
                  <a:pos x="131" y="23"/>
                </a:cxn>
                <a:cxn ang="0">
                  <a:pos x="112" y="11"/>
                </a:cxn>
                <a:cxn ang="0">
                  <a:pos x="91" y="4"/>
                </a:cxn>
                <a:cxn ang="0">
                  <a:pos x="69" y="0"/>
                </a:cxn>
                <a:cxn ang="0">
                  <a:pos x="0" y="55"/>
                </a:cxn>
                <a:cxn ang="0">
                  <a:pos x="0" y="55"/>
                </a:cxn>
              </a:cxnLst>
              <a:rect l="0" t="0" r="r" b="b"/>
              <a:pathLst>
                <a:path w="205" h="220">
                  <a:moveTo>
                    <a:pt x="0" y="55"/>
                  </a:moveTo>
                  <a:lnTo>
                    <a:pt x="6" y="57"/>
                  </a:lnTo>
                  <a:lnTo>
                    <a:pt x="13" y="59"/>
                  </a:lnTo>
                  <a:lnTo>
                    <a:pt x="25" y="64"/>
                  </a:lnTo>
                  <a:lnTo>
                    <a:pt x="38" y="68"/>
                  </a:lnTo>
                  <a:lnTo>
                    <a:pt x="51" y="76"/>
                  </a:lnTo>
                  <a:lnTo>
                    <a:pt x="69" y="85"/>
                  </a:lnTo>
                  <a:lnTo>
                    <a:pt x="88" y="95"/>
                  </a:lnTo>
                  <a:lnTo>
                    <a:pt x="105" y="104"/>
                  </a:lnTo>
                  <a:lnTo>
                    <a:pt x="122" y="118"/>
                  </a:lnTo>
                  <a:lnTo>
                    <a:pt x="137" y="131"/>
                  </a:lnTo>
                  <a:lnTo>
                    <a:pt x="154" y="146"/>
                  </a:lnTo>
                  <a:lnTo>
                    <a:pt x="169" y="161"/>
                  </a:lnTo>
                  <a:lnTo>
                    <a:pt x="183" y="180"/>
                  </a:lnTo>
                  <a:lnTo>
                    <a:pt x="194" y="198"/>
                  </a:lnTo>
                  <a:lnTo>
                    <a:pt x="205" y="220"/>
                  </a:lnTo>
                  <a:lnTo>
                    <a:pt x="204" y="217"/>
                  </a:lnTo>
                  <a:lnTo>
                    <a:pt x="204" y="211"/>
                  </a:lnTo>
                  <a:lnTo>
                    <a:pt x="202" y="199"/>
                  </a:lnTo>
                  <a:lnTo>
                    <a:pt x="202" y="186"/>
                  </a:lnTo>
                  <a:lnTo>
                    <a:pt x="200" y="169"/>
                  </a:lnTo>
                  <a:lnTo>
                    <a:pt x="198" y="152"/>
                  </a:lnTo>
                  <a:lnTo>
                    <a:pt x="192" y="133"/>
                  </a:lnTo>
                  <a:lnTo>
                    <a:pt x="188" y="114"/>
                  </a:lnTo>
                  <a:lnTo>
                    <a:pt x="181" y="95"/>
                  </a:lnTo>
                  <a:lnTo>
                    <a:pt x="173" y="74"/>
                  </a:lnTo>
                  <a:lnTo>
                    <a:pt x="160" y="55"/>
                  </a:lnTo>
                  <a:lnTo>
                    <a:pt x="147" y="38"/>
                  </a:lnTo>
                  <a:lnTo>
                    <a:pt x="131" y="23"/>
                  </a:lnTo>
                  <a:lnTo>
                    <a:pt x="112" y="11"/>
                  </a:lnTo>
                  <a:lnTo>
                    <a:pt x="91" y="4"/>
                  </a:lnTo>
                  <a:lnTo>
                    <a:pt x="69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E8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3"/>
            <p:cNvSpPr>
              <a:spLocks/>
            </p:cNvSpPr>
            <p:nvPr/>
          </p:nvSpPr>
          <p:spPr bwMode="auto">
            <a:xfrm>
              <a:off x="2746" y="3063"/>
              <a:ext cx="275" cy="140"/>
            </a:xfrm>
            <a:custGeom>
              <a:avLst/>
              <a:gdLst/>
              <a:ahLst/>
              <a:cxnLst>
                <a:cxn ang="0">
                  <a:pos x="40" y="114"/>
                </a:cxn>
                <a:cxn ang="0">
                  <a:pos x="83" y="122"/>
                </a:cxn>
                <a:cxn ang="0">
                  <a:pos x="135" y="135"/>
                </a:cxn>
                <a:cxn ang="0">
                  <a:pos x="194" y="158"/>
                </a:cxn>
                <a:cxn ang="0">
                  <a:pos x="256" y="191"/>
                </a:cxn>
                <a:cxn ang="0">
                  <a:pos x="319" y="240"/>
                </a:cxn>
                <a:cxn ang="0">
                  <a:pos x="349" y="268"/>
                </a:cxn>
                <a:cxn ang="0">
                  <a:pos x="346" y="255"/>
                </a:cxn>
                <a:cxn ang="0">
                  <a:pos x="340" y="234"/>
                </a:cxn>
                <a:cxn ang="0">
                  <a:pos x="330" y="206"/>
                </a:cxn>
                <a:cxn ang="0">
                  <a:pos x="317" y="173"/>
                </a:cxn>
                <a:cxn ang="0">
                  <a:pos x="304" y="137"/>
                </a:cxn>
                <a:cxn ang="0">
                  <a:pos x="285" y="101"/>
                </a:cxn>
                <a:cxn ang="0">
                  <a:pos x="264" y="71"/>
                </a:cxn>
                <a:cxn ang="0">
                  <a:pos x="256" y="59"/>
                </a:cxn>
                <a:cxn ang="0">
                  <a:pos x="272" y="61"/>
                </a:cxn>
                <a:cxn ang="0">
                  <a:pos x="300" y="73"/>
                </a:cxn>
                <a:cxn ang="0">
                  <a:pos x="340" y="90"/>
                </a:cxn>
                <a:cxn ang="0">
                  <a:pos x="386" y="116"/>
                </a:cxn>
                <a:cxn ang="0">
                  <a:pos x="435" y="149"/>
                </a:cxn>
                <a:cxn ang="0">
                  <a:pos x="483" y="192"/>
                </a:cxn>
                <a:cxn ang="0">
                  <a:pos x="528" y="248"/>
                </a:cxn>
                <a:cxn ang="0">
                  <a:pos x="547" y="278"/>
                </a:cxn>
                <a:cxn ang="0">
                  <a:pos x="547" y="261"/>
                </a:cxn>
                <a:cxn ang="0">
                  <a:pos x="540" y="230"/>
                </a:cxn>
                <a:cxn ang="0">
                  <a:pos x="528" y="192"/>
                </a:cxn>
                <a:cxn ang="0">
                  <a:pos x="511" y="151"/>
                </a:cxn>
                <a:cxn ang="0">
                  <a:pos x="483" y="109"/>
                </a:cxn>
                <a:cxn ang="0">
                  <a:pos x="443" y="69"/>
                </a:cxn>
                <a:cxn ang="0">
                  <a:pos x="393" y="37"/>
                </a:cxn>
                <a:cxn ang="0">
                  <a:pos x="329" y="16"/>
                </a:cxn>
                <a:cxn ang="0">
                  <a:pos x="275" y="4"/>
                </a:cxn>
                <a:cxn ang="0">
                  <a:pos x="230" y="0"/>
                </a:cxn>
                <a:cxn ang="0">
                  <a:pos x="197" y="0"/>
                </a:cxn>
                <a:cxn ang="0">
                  <a:pos x="173" y="2"/>
                </a:cxn>
                <a:cxn ang="0">
                  <a:pos x="154" y="10"/>
                </a:cxn>
                <a:cxn ang="0">
                  <a:pos x="123" y="23"/>
                </a:cxn>
                <a:cxn ang="0">
                  <a:pos x="0" y="113"/>
                </a:cxn>
              </a:cxnLst>
              <a:rect l="0" t="0" r="r" b="b"/>
              <a:pathLst>
                <a:path w="549" h="282">
                  <a:moveTo>
                    <a:pt x="0" y="113"/>
                  </a:moveTo>
                  <a:lnTo>
                    <a:pt x="40" y="114"/>
                  </a:lnTo>
                  <a:lnTo>
                    <a:pt x="61" y="118"/>
                  </a:lnTo>
                  <a:lnTo>
                    <a:pt x="83" y="122"/>
                  </a:lnTo>
                  <a:lnTo>
                    <a:pt x="110" y="128"/>
                  </a:lnTo>
                  <a:lnTo>
                    <a:pt x="135" y="135"/>
                  </a:lnTo>
                  <a:lnTo>
                    <a:pt x="165" y="145"/>
                  </a:lnTo>
                  <a:lnTo>
                    <a:pt x="194" y="158"/>
                  </a:lnTo>
                  <a:lnTo>
                    <a:pt x="226" y="173"/>
                  </a:lnTo>
                  <a:lnTo>
                    <a:pt x="256" y="191"/>
                  </a:lnTo>
                  <a:lnTo>
                    <a:pt x="289" y="215"/>
                  </a:lnTo>
                  <a:lnTo>
                    <a:pt x="319" y="240"/>
                  </a:lnTo>
                  <a:lnTo>
                    <a:pt x="351" y="272"/>
                  </a:lnTo>
                  <a:lnTo>
                    <a:pt x="349" y="268"/>
                  </a:lnTo>
                  <a:lnTo>
                    <a:pt x="348" y="265"/>
                  </a:lnTo>
                  <a:lnTo>
                    <a:pt x="346" y="255"/>
                  </a:lnTo>
                  <a:lnTo>
                    <a:pt x="346" y="248"/>
                  </a:lnTo>
                  <a:lnTo>
                    <a:pt x="340" y="234"/>
                  </a:lnTo>
                  <a:lnTo>
                    <a:pt x="336" y="221"/>
                  </a:lnTo>
                  <a:lnTo>
                    <a:pt x="330" y="206"/>
                  </a:lnTo>
                  <a:lnTo>
                    <a:pt x="327" y="191"/>
                  </a:lnTo>
                  <a:lnTo>
                    <a:pt x="317" y="173"/>
                  </a:lnTo>
                  <a:lnTo>
                    <a:pt x="311" y="156"/>
                  </a:lnTo>
                  <a:lnTo>
                    <a:pt x="304" y="137"/>
                  </a:lnTo>
                  <a:lnTo>
                    <a:pt x="296" y="120"/>
                  </a:lnTo>
                  <a:lnTo>
                    <a:pt x="285" y="101"/>
                  </a:lnTo>
                  <a:lnTo>
                    <a:pt x="275" y="88"/>
                  </a:lnTo>
                  <a:lnTo>
                    <a:pt x="264" y="71"/>
                  </a:lnTo>
                  <a:lnTo>
                    <a:pt x="254" y="59"/>
                  </a:lnTo>
                  <a:lnTo>
                    <a:pt x="256" y="59"/>
                  </a:lnTo>
                  <a:lnTo>
                    <a:pt x="262" y="61"/>
                  </a:lnTo>
                  <a:lnTo>
                    <a:pt x="272" y="61"/>
                  </a:lnTo>
                  <a:lnTo>
                    <a:pt x="287" y="69"/>
                  </a:lnTo>
                  <a:lnTo>
                    <a:pt x="300" y="73"/>
                  </a:lnTo>
                  <a:lnTo>
                    <a:pt x="319" y="80"/>
                  </a:lnTo>
                  <a:lnTo>
                    <a:pt x="340" y="90"/>
                  </a:lnTo>
                  <a:lnTo>
                    <a:pt x="365" y="103"/>
                  </a:lnTo>
                  <a:lnTo>
                    <a:pt x="386" y="116"/>
                  </a:lnTo>
                  <a:lnTo>
                    <a:pt x="412" y="132"/>
                  </a:lnTo>
                  <a:lnTo>
                    <a:pt x="435" y="149"/>
                  </a:lnTo>
                  <a:lnTo>
                    <a:pt x="462" y="170"/>
                  </a:lnTo>
                  <a:lnTo>
                    <a:pt x="483" y="192"/>
                  </a:lnTo>
                  <a:lnTo>
                    <a:pt x="507" y="219"/>
                  </a:lnTo>
                  <a:lnTo>
                    <a:pt x="528" y="248"/>
                  </a:lnTo>
                  <a:lnTo>
                    <a:pt x="549" y="282"/>
                  </a:lnTo>
                  <a:lnTo>
                    <a:pt x="547" y="278"/>
                  </a:lnTo>
                  <a:lnTo>
                    <a:pt x="547" y="272"/>
                  </a:lnTo>
                  <a:lnTo>
                    <a:pt x="547" y="261"/>
                  </a:lnTo>
                  <a:lnTo>
                    <a:pt x="545" y="248"/>
                  </a:lnTo>
                  <a:lnTo>
                    <a:pt x="540" y="230"/>
                  </a:lnTo>
                  <a:lnTo>
                    <a:pt x="536" y="213"/>
                  </a:lnTo>
                  <a:lnTo>
                    <a:pt x="528" y="192"/>
                  </a:lnTo>
                  <a:lnTo>
                    <a:pt x="522" y="173"/>
                  </a:lnTo>
                  <a:lnTo>
                    <a:pt x="511" y="151"/>
                  </a:lnTo>
                  <a:lnTo>
                    <a:pt x="500" y="128"/>
                  </a:lnTo>
                  <a:lnTo>
                    <a:pt x="483" y="109"/>
                  </a:lnTo>
                  <a:lnTo>
                    <a:pt x="465" y="90"/>
                  </a:lnTo>
                  <a:lnTo>
                    <a:pt x="443" y="69"/>
                  </a:lnTo>
                  <a:lnTo>
                    <a:pt x="422" y="52"/>
                  </a:lnTo>
                  <a:lnTo>
                    <a:pt x="393" y="37"/>
                  </a:lnTo>
                  <a:lnTo>
                    <a:pt x="365" y="27"/>
                  </a:lnTo>
                  <a:lnTo>
                    <a:pt x="329" y="16"/>
                  </a:lnTo>
                  <a:lnTo>
                    <a:pt x="300" y="10"/>
                  </a:lnTo>
                  <a:lnTo>
                    <a:pt x="275" y="4"/>
                  </a:lnTo>
                  <a:lnTo>
                    <a:pt x="253" y="2"/>
                  </a:lnTo>
                  <a:lnTo>
                    <a:pt x="230" y="0"/>
                  </a:lnTo>
                  <a:lnTo>
                    <a:pt x="213" y="0"/>
                  </a:lnTo>
                  <a:lnTo>
                    <a:pt x="197" y="0"/>
                  </a:lnTo>
                  <a:lnTo>
                    <a:pt x="184" y="2"/>
                  </a:lnTo>
                  <a:lnTo>
                    <a:pt x="173" y="2"/>
                  </a:lnTo>
                  <a:lnTo>
                    <a:pt x="163" y="6"/>
                  </a:lnTo>
                  <a:lnTo>
                    <a:pt x="154" y="10"/>
                  </a:lnTo>
                  <a:lnTo>
                    <a:pt x="150" y="12"/>
                  </a:lnTo>
                  <a:lnTo>
                    <a:pt x="123" y="23"/>
                  </a:lnTo>
                  <a:lnTo>
                    <a:pt x="99" y="38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E8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4"/>
            <p:cNvSpPr>
              <a:spLocks/>
            </p:cNvSpPr>
            <p:nvPr/>
          </p:nvSpPr>
          <p:spPr bwMode="auto">
            <a:xfrm>
              <a:off x="2717" y="3148"/>
              <a:ext cx="177" cy="182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2" y="133"/>
                </a:cxn>
                <a:cxn ang="0">
                  <a:pos x="11" y="133"/>
                </a:cxn>
                <a:cxn ang="0">
                  <a:pos x="24" y="131"/>
                </a:cxn>
                <a:cxn ang="0">
                  <a:pos x="41" y="133"/>
                </a:cxn>
                <a:cxn ang="0">
                  <a:pos x="60" y="133"/>
                </a:cxn>
                <a:cxn ang="0">
                  <a:pos x="87" y="136"/>
                </a:cxn>
                <a:cxn ang="0">
                  <a:pos x="114" y="140"/>
                </a:cxn>
                <a:cxn ang="0">
                  <a:pos x="142" y="150"/>
                </a:cxn>
                <a:cxn ang="0">
                  <a:pos x="171" y="159"/>
                </a:cxn>
                <a:cxn ang="0">
                  <a:pos x="199" y="176"/>
                </a:cxn>
                <a:cxn ang="0">
                  <a:pos x="228" y="193"/>
                </a:cxn>
                <a:cxn ang="0">
                  <a:pos x="258" y="218"/>
                </a:cxn>
                <a:cxn ang="0">
                  <a:pos x="285" y="245"/>
                </a:cxn>
                <a:cxn ang="0">
                  <a:pos x="310" y="277"/>
                </a:cxn>
                <a:cxn ang="0">
                  <a:pos x="334" y="317"/>
                </a:cxn>
                <a:cxn ang="0">
                  <a:pos x="353" y="363"/>
                </a:cxn>
                <a:cxn ang="0">
                  <a:pos x="344" y="323"/>
                </a:cxn>
                <a:cxn ang="0">
                  <a:pos x="330" y="281"/>
                </a:cxn>
                <a:cxn ang="0">
                  <a:pos x="323" y="256"/>
                </a:cxn>
                <a:cxn ang="0">
                  <a:pos x="315" y="231"/>
                </a:cxn>
                <a:cxn ang="0">
                  <a:pos x="302" y="203"/>
                </a:cxn>
                <a:cxn ang="0">
                  <a:pos x="289" y="176"/>
                </a:cxn>
                <a:cxn ang="0">
                  <a:pos x="275" y="150"/>
                </a:cxn>
                <a:cxn ang="0">
                  <a:pos x="260" y="125"/>
                </a:cxn>
                <a:cxn ang="0">
                  <a:pos x="241" y="100"/>
                </a:cxn>
                <a:cxn ang="0">
                  <a:pos x="222" y="79"/>
                </a:cxn>
                <a:cxn ang="0">
                  <a:pos x="201" y="60"/>
                </a:cxn>
                <a:cxn ang="0">
                  <a:pos x="180" y="47"/>
                </a:cxn>
                <a:cxn ang="0">
                  <a:pos x="156" y="34"/>
                </a:cxn>
                <a:cxn ang="0">
                  <a:pos x="135" y="26"/>
                </a:cxn>
                <a:cxn ang="0">
                  <a:pos x="116" y="17"/>
                </a:cxn>
                <a:cxn ang="0">
                  <a:pos x="97" y="13"/>
                </a:cxn>
                <a:cxn ang="0">
                  <a:pos x="79" y="7"/>
                </a:cxn>
                <a:cxn ang="0">
                  <a:pos x="68" y="5"/>
                </a:cxn>
                <a:cxn ang="0">
                  <a:pos x="53" y="1"/>
                </a:cxn>
                <a:cxn ang="0">
                  <a:pos x="43" y="1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34"/>
                </a:cxn>
                <a:cxn ang="0">
                  <a:pos x="0" y="134"/>
                </a:cxn>
              </a:cxnLst>
              <a:rect l="0" t="0" r="r" b="b"/>
              <a:pathLst>
                <a:path w="353" h="363">
                  <a:moveTo>
                    <a:pt x="0" y="134"/>
                  </a:moveTo>
                  <a:lnTo>
                    <a:pt x="2" y="133"/>
                  </a:lnTo>
                  <a:lnTo>
                    <a:pt x="11" y="133"/>
                  </a:lnTo>
                  <a:lnTo>
                    <a:pt x="24" y="131"/>
                  </a:lnTo>
                  <a:lnTo>
                    <a:pt x="41" y="133"/>
                  </a:lnTo>
                  <a:lnTo>
                    <a:pt x="60" y="133"/>
                  </a:lnTo>
                  <a:lnTo>
                    <a:pt x="87" y="136"/>
                  </a:lnTo>
                  <a:lnTo>
                    <a:pt x="114" y="140"/>
                  </a:lnTo>
                  <a:lnTo>
                    <a:pt x="142" y="150"/>
                  </a:lnTo>
                  <a:lnTo>
                    <a:pt x="171" y="159"/>
                  </a:lnTo>
                  <a:lnTo>
                    <a:pt x="199" y="176"/>
                  </a:lnTo>
                  <a:lnTo>
                    <a:pt x="228" y="193"/>
                  </a:lnTo>
                  <a:lnTo>
                    <a:pt x="258" y="218"/>
                  </a:lnTo>
                  <a:lnTo>
                    <a:pt x="285" y="245"/>
                  </a:lnTo>
                  <a:lnTo>
                    <a:pt x="310" y="277"/>
                  </a:lnTo>
                  <a:lnTo>
                    <a:pt x="334" y="317"/>
                  </a:lnTo>
                  <a:lnTo>
                    <a:pt x="353" y="363"/>
                  </a:lnTo>
                  <a:lnTo>
                    <a:pt x="344" y="323"/>
                  </a:lnTo>
                  <a:lnTo>
                    <a:pt x="330" y="281"/>
                  </a:lnTo>
                  <a:lnTo>
                    <a:pt x="323" y="256"/>
                  </a:lnTo>
                  <a:lnTo>
                    <a:pt x="315" y="231"/>
                  </a:lnTo>
                  <a:lnTo>
                    <a:pt x="302" y="203"/>
                  </a:lnTo>
                  <a:lnTo>
                    <a:pt x="289" y="176"/>
                  </a:lnTo>
                  <a:lnTo>
                    <a:pt x="275" y="150"/>
                  </a:lnTo>
                  <a:lnTo>
                    <a:pt x="260" y="125"/>
                  </a:lnTo>
                  <a:lnTo>
                    <a:pt x="241" y="100"/>
                  </a:lnTo>
                  <a:lnTo>
                    <a:pt x="222" y="79"/>
                  </a:lnTo>
                  <a:lnTo>
                    <a:pt x="201" y="60"/>
                  </a:lnTo>
                  <a:lnTo>
                    <a:pt x="180" y="47"/>
                  </a:lnTo>
                  <a:lnTo>
                    <a:pt x="156" y="34"/>
                  </a:lnTo>
                  <a:lnTo>
                    <a:pt x="135" y="26"/>
                  </a:lnTo>
                  <a:lnTo>
                    <a:pt x="116" y="17"/>
                  </a:lnTo>
                  <a:lnTo>
                    <a:pt x="97" y="13"/>
                  </a:lnTo>
                  <a:lnTo>
                    <a:pt x="79" y="7"/>
                  </a:lnTo>
                  <a:lnTo>
                    <a:pt x="68" y="5"/>
                  </a:lnTo>
                  <a:lnTo>
                    <a:pt x="53" y="1"/>
                  </a:lnTo>
                  <a:lnTo>
                    <a:pt x="43" y="1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E8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2598" y="3383"/>
              <a:ext cx="65" cy="90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13" y="74"/>
                </a:cxn>
                <a:cxn ang="0">
                  <a:pos x="29" y="65"/>
                </a:cxn>
                <a:cxn ang="0">
                  <a:pos x="36" y="61"/>
                </a:cxn>
                <a:cxn ang="0">
                  <a:pos x="48" y="65"/>
                </a:cxn>
                <a:cxn ang="0">
                  <a:pos x="51" y="68"/>
                </a:cxn>
                <a:cxn ang="0">
                  <a:pos x="57" y="72"/>
                </a:cxn>
                <a:cxn ang="0">
                  <a:pos x="61" y="78"/>
                </a:cxn>
                <a:cxn ang="0">
                  <a:pos x="67" y="89"/>
                </a:cxn>
                <a:cxn ang="0">
                  <a:pos x="74" y="106"/>
                </a:cxn>
                <a:cxn ang="0">
                  <a:pos x="76" y="124"/>
                </a:cxn>
                <a:cxn ang="0">
                  <a:pos x="76" y="137"/>
                </a:cxn>
                <a:cxn ang="0">
                  <a:pos x="74" y="152"/>
                </a:cxn>
                <a:cxn ang="0">
                  <a:pos x="69" y="164"/>
                </a:cxn>
                <a:cxn ang="0">
                  <a:pos x="65" y="173"/>
                </a:cxn>
                <a:cxn ang="0">
                  <a:pos x="61" y="177"/>
                </a:cxn>
                <a:cxn ang="0">
                  <a:pos x="61" y="181"/>
                </a:cxn>
                <a:cxn ang="0">
                  <a:pos x="65" y="179"/>
                </a:cxn>
                <a:cxn ang="0">
                  <a:pos x="76" y="175"/>
                </a:cxn>
                <a:cxn ang="0">
                  <a:pos x="88" y="169"/>
                </a:cxn>
                <a:cxn ang="0">
                  <a:pos x="105" y="162"/>
                </a:cxn>
                <a:cxn ang="0">
                  <a:pos x="118" y="148"/>
                </a:cxn>
                <a:cxn ang="0">
                  <a:pos x="129" y="135"/>
                </a:cxn>
                <a:cxn ang="0">
                  <a:pos x="129" y="126"/>
                </a:cxn>
                <a:cxn ang="0">
                  <a:pos x="131" y="116"/>
                </a:cxn>
                <a:cxn ang="0">
                  <a:pos x="127" y="105"/>
                </a:cxn>
                <a:cxn ang="0">
                  <a:pos x="124" y="93"/>
                </a:cxn>
                <a:cxn ang="0">
                  <a:pos x="116" y="78"/>
                </a:cxn>
                <a:cxn ang="0">
                  <a:pos x="110" y="67"/>
                </a:cxn>
                <a:cxn ang="0">
                  <a:pos x="105" y="55"/>
                </a:cxn>
                <a:cxn ang="0">
                  <a:pos x="101" y="46"/>
                </a:cxn>
                <a:cxn ang="0">
                  <a:pos x="95" y="34"/>
                </a:cxn>
                <a:cxn ang="0">
                  <a:pos x="89" y="27"/>
                </a:cxn>
                <a:cxn ang="0">
                  <a:pos x="86" y="19"/>
                </a:cxn>
                <a:cxn ang="0">
                  <a:pos x="80" y="13"/>
                </a:cxn>
                <a:cxn ang="0">
                  <a:pos x="67" y="4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29" y="6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0" y="49"/>
                </a:cxn>
                <a:cxn ang="0">
                  <a:pos x="0" y="59"/>
                </a:cxn>
                <a:cxn ang="0">
                  <a:pos x="4" y="70"/>
                </a:cxn>
                <a:cxn ang="0">
                  <a:pos x="8" y="78"/>
                </a:cxn>
                <a:cxn ang="0">
                  <a:pos x="10" y="80"/>
                </a:cxn>
                <a:cxn ang="0">
                  <a:pos x="10" y="80"/>
                </a:cxn>
              </a:cxnLst>
              <a:rect l="0" t="0" r="r" b="b"/>
              <a:pathLst>
                <a:path w="131" h="181">
                  <a:moveTo>
                    <a:pt x="10" y="80"/>
                  </a:moveTo>
                  <a:lnTo>
                    <a:pt x="13" y="74"/>
                  </a:lnTo>
                  <a:lnTo>
                    <a:pt x="29" y="65"/>
                  </a:lnTo>
                  <a:lnTo>
                    <a:pt x="36" y="61"/>
                  </a:lnTo>
                  <a:lnTo>
                    <a:pt x="48" y="65"/>
                  </a:lnTo>
                  <a:lnTo>
                    <a:pt x="51" y="68"/>
                  </a:lnTo>
                  <a:lnTo>
                    <a:pt x="57" y="72"/>
                  </a:lnTo>
                  <a:lnTo>
                    <a:pt x="61" y="78"/>
                  </a:lnTo>
                  <a:lnTo>
                    <a:pt x="67" y="89"/>
                  </a:lnTo>
                  <a:lnTo>
                    <a:pt x="74" y="106"/>
                  </a:lnTo>
                  <a:lnTo>
                    <a:pt x="76" y="124"/>
                  </a:lnTo>
                  <a:lnTo>
                    <a:pt x="76" y="137"/>
                  </a:lnTo>
                  <a:lnTo>
                    <a:pt x="74" y="152"/>
                  </a:lnTo>
                  <a:lnTo>
                    <a:pt x="69" y="164"/>
                  </a:lnTo>
                  <a:lnTo>
                    <a:pt x="65" y="173"/>
                  </a:lnTo>
                  <a:lnTo>
                    <a:pt x="61" y="177"/>
                  </a:lnTo>
                  <a:lnTo>
                    <a:pt x="61" y="181"/>
                  </a:lnTo>
                  <a:lnTo>
                    <a:pt x="65" y="179"/>
                  </a:lnTo>
                  <a:lnTo>
                    <a:pt x="76" y="175"/>
                  </a:lnTo>
                  <a:lnTo>
                    <a:pt x="88" y="169"/>
                  </a:lnTo>
                  <a:lnTo>
                    <a:pt x="105" y="162"/>
                  </a:lnTo>
                  <a:lnTo>
                    <a:pt x="118" y="148"/>
                  </a:lnTo>
                  <a:lnTo>
                    <a:pt x="129" y="135"/>
                  </a:lnTo>
                  <a:lnTo>
                    <a:pt x="129" y="126"/>
                  </a:lnTo>
                  <a:lnTo>
                    <a:pt x="131" y="116"/>
                  </a:lnTo>
                  <a:lnTo>
                    <a:pt x="127" y="105"/>
                  </a:lnTo>
                  <a:lnTo>
                    <a:pt x="124" y="93"/>
                  </a:lnTo>
                  <a:lnTo>
                    <a:pt x="116" y="78"/>
                  </a:lnTo>
                  <a:lnTo>
                    <a:pt x="110" y="67"/>
                  </a:lnTo>
                  <a:lnTo>
                    <a:pt x="105" y="55"/>
                  </a:lnTo>
                  <a:lnTo>
                    <a:pt x="101" y="46"/>
                  </a:lnTo>
                  <a:lnTo>
                    <a:pt x="95" y="34"/>
                  </a:lnTo>
                  <a:lnTo>
                    <a:pt x="89" y="27"/>
                  </a:lnTo>
                  <a:lnTo>
                    <a:pt x="86" y="19"/>
                  </a:lnTo>
                  <a:lnTo>
                    <a:pt x="80" y="13"/>
                  </a:lnTo>
                  <a:lnTo>
                    <a:pt x="67" y="4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29" y="6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4" y="70"/>
                  </a:lnTo>
                  <a:lnTo>
                    <a:pt x="8" y="78"/>
                  </a:lnTo>
                  <a:lnTo>
                    <a:pt x="10" y="80"/>
                  </a:lnTo>
                  <a:lnTo>
                    <a:pt x="10" y="80"/>
                  </a:lnTo>
                  <a:close/>
                </a:path>
              </a:pathLst>
            </a:custGeom>
            <a:solidFill>
              <a:srgbClr val="E8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2996" y="2896"/>
              <a:ext cx="150" cy="100"/>
            </a:xfrm>
            <a:custGeom>
              <a:avLst/>
              <a:gdLst/>
              <a:ahLst/>
              <a:cxnLst>
                <a:cxn ang="0">
                  <a:pos x="300" y="34"/>
                </a:cxn>
                <a:cxn ang="0">
                  <a:pos x="296" y="34"/>
                </a:cxn>
                <a:cxn ang="0">
                  <a:pos x="292" y="34"/>
                </a:cxn>
                <a:cxn ang="0">
                  <a:pos x="283" y="36"/>
                </a:cxn>
                <a:cxn ang="0">
                  <a:pos x="273" y="38"/>
                </a:cxn>
                <a:cxn ang="0">
                  <a:pos x="258" y="42"/>
                </a:cxn>
                <a:cxn ang="0">
                  <a:pos x="245" y="45"/>
                </a:cxn>
                <a:cxn ang="0">
                  <a:pos x="228" y="51"/>
                </a:cxn>
                <a:cxn ang="0">
                  <a:pos x="211" y="59"/>
                </a:cxn>
                <a:cxn ang="0">
                  <a:pos x="190" y="64"/>
                </a:cxn>
                <a:cxn ang="0">
                  <a:pos x="169" y="76"/>
                </a:cxn>
                <a:cxn ang="0">
                  <a:pos x="148" y="85"/>
                </a:cxn>
                <a:cxn ang="0">
                  <a:pos x="127" y="100"/>
                </a:cxn>
                <a:cxn ang="0">
                  <a:pos x="106" y="112"/>
                </a:cxn>
                <a:cxn ang="0">
                  <a:pos x="85" y="129"/>
                </a:cxn>
                <a:cxn ang="0">
                  <a:pos x="64" y="144"/>
                </a:cxn>
                <a:cxn ang="0">
                  <a:pos x="47" y="165"/>
                </a:cxn>
                <a:cxn ang="0">
                  <a:pos x="28" y="180"/>
                </a:cxn>
                <a:cxn ang="0">
                  <a:pos x="17" y="192"/>
                </a:cxn>
                <a:cxn ang="0">
                  <a:pos x="7" y="197"/>
                </a:cxn>
                <a:cxn ang="0">
                  <a:pos x="3" y="199"/>
                </a:cxn>
                <a:cxn ang="0">
                  <a:pos x="0" y="194"/>
                </a:cxn>
                <a:cxn ang="0">
                  <a:pos x="2" y="188"/>
                </a:cxn>
                <a:cxn ang="0">
                  <a:pos x="5" y="178"/>
                </a:cxn>
                <a:cxn ang="0">
                  <a:pos x="13" y="165"/>
                </a:cxn>
                <a:cxn ang="0">
                  <a:pos x="19" y="150"/>
                </a:cxn>
                <a:cxn ang="0">
                  <a:pos x="30" y="133"/>
                </a:cxn>
                <a:cxn ang="0">
                  <a:pos x="40" y="116"/>
                </a:cxn>
                <a:cxn ang="0">
                  <a:pos x="55" y="100"/>
                </a:cxn>
                <a:cxn ang="0">
                  <a:pos x="66" y="83"/>
                </a:cxn>
                <a:cxn ang="0">
                  <a:pos x="81" y="70"/>
                </a:cxn>
                <a:cxn ang="0">
                  <a:pos x="97" y="55"/>
                </a:cxn>
                <a:cxn ang="0">
                  <a:pos x="112" y="45"/>
                </a:cxn>
                <a:cxn ang="0">
                  <a:pos x="125" y="36"/>
                </a:cxn>
                <a:cxn ang="0">
                  <a:pos x="138" y="28"/>
                </a:cxn>
                <a:cxn ang="0">
                  <a:pos x="154" y="23"/>
                </a:cxn>
                <a:cxn ang="0">
                  <a:pos x="167" y="17"/>
                </a:cxn>
                <a:cxn ang="0">
                  <a:pos x="180" y="13"/>
                </a:cxn>
                <a:cxn ang="0">
                  <a:pos x="194" y="9"/>
                </a:cxn>
                <a:cxn ang="0">
                  <a:pos x="207" y="5"/>
                </a:cxn>
                <a:cxn ang="0">
                  <a:pos x="220" y="5"/>
                </a:cxn>
                <a:cxn ang="0">
                  <a:pos x="232" y="2"/>
                </a:cxn>
                <a:cxn ang="0">
                  <a:pos x="243" y="2"/>
                </a:cxn>
                <a:cxn ang="0">
                  <a:pos x="251" y="0"/>
                </a:cxn>
                <a:cxn ang="0">
                  <a:pos x="260" y="0"/>
                </a:cxn>
                <a:cxn ang="0">
                  <a:pos x="273" y="0"/>
                </a:cxn>
                <a:cxn ang="0">
                  <a:pos x="277" y="2"/>
                </a:cxn>
                <a:cxn ang="0">
                  <a:pos x="300" y="34"/>
                </a:cxn>
                <a:cxn ang="0">
                  <a:pos x="300" y="34"/>
                </a:cxn>
              </a:cxnLst>
              <a:rect l="0" t="0" r="r" b="b"/>
              <a:pathLst>
                <a:path w="300" h="199">
                  <a:moveTo>
                    <a:pt x="300" y="34"/>
                  </a:moveTo>
                  <a:lnTo>
                    <a:pt x="296" y="34"/>
                  </a:lnTo>
                  <a:lnTo>
                    <a:pt x="292" y="34"/>
                  </a:lnTo>
                  <a:lnTo>
                    <a:pt x="283" y="36"/>
                  </a:lnTo>
                  <a:lnTo>
                    <a:pt x="273" y="38"/>
                  </a:lnTo>
                  <a:lnTo>
                    <a:pt x="258" y="42"/>
                  </a:lnTo>
                  <a:lnTo>
                    <a:pt x="245" y="45"/>
                  </a:lnTo>
                  <a:lnTo>
                    <a:pt x="228" y="51"/>
                  </a:lnTo>
                  <a:lnTo>
                    <a:pt x="211" y="59"/>
                  </a:lnTo>
                  <a:lnTo>
                    <a:pt x="190" y="64"/>
                  </a:lnTo>
                  <a:lnTo>
                    <a:pt x="169" y="76"/>
                  </a:lnTo>
                  <a:lnTo>
                    <a:pt x="148" y="85"/>
                  </a:lnTo>
                  <a:lnTo>
                    <a:pt x="127" y="100"/>
                  </a:lnTo>
                  <a:lnTo>
                    <a:pt x="106" y="112"/>
                  </a:lnTo>
                  <a:lnTo>
                    <a:pt x="85" y="129"/>
                  </a:lnTo>
                  <a:lnTo>
                    <a:pt x="64" y="144"/>
                  </a:lnTo>
                  <a:lnTo>
                    <a:pt x="47" y="165"/>
                  </a:lnTo>
                  <a:lnTo>
                    <a:pt x="28" y="180"/>
                  </a:lnTo>
                  <a:lnTo>
                    <a:pt x="17" y="192"/>
                  </a:lnTo>
                  <a:lnTo>
                    <a:pt x="7" y="197"/>
                  </a:lnTo>
                  <a:lnTo>
                    <a:pt x="3" y="199"/>
                  </a:lnTo>
                  <a:lnTo>
                    <a:pt x="0" y="194"/>
                  </a:lnTo>
                  <a:lnTo>
                    <a:pt x="2" y="188"/>
                  </a:lnTo>
                  <a:lnTo>
                    <a:pt x="5" y="178"/>
                  </a:lnTo>
                  <a:lnTo>
                    <a:pt x="13" y="165"/>
                  </a:lnTo>
                  <a:lnTo>
                    <a:pt x="19" y="150"/>
                  </a:lnTo>
                  <a:lnTo>
                    <a:pt x="30" y="133"/>
                  </a:lnTo>
                  <a:lnTo>
                    <a:pt x="40" y="116"/>
                  </a:lnTo>
                  <a:lnTo>
                    <a:pt x="55" y="100"/>
                  </a:lnTo>
                  <a:lnTo>
                    <a:pt x="66" y="83"/>
                  </a:lnTo>
                  <a:lnTo>
                    <a:pt x="81" y="70"/>
                  </a:lnTo>
                  <a:lnTo>
                    <a:pt x="97" y="55"/>
                  </a:lnTo>
                  <a:lnTo>
                    <a:pt x="112" y="45"/>
                  </a:lnTo>
                  <a:lnTo>
                    <a:pt x="125" y="36"/>
                  </a:lnTo>
                  <a:lnTo>
                    <a:pt x="138" y="28"/>
                  </a:lnTo>
                  <a:lnTo>
                    <a:pt x="154" y="23"/>
                  </a:lnTo>
                  <a:lnTo>
                    <a:pt x="167" y="17"/>
                  </a:lnTo>
                  <a:lnTo>
                    <a:pt x="180" y="13"/>
                  </a:lnTo>
                  <a:lnTo>
                    <a:pt x="194" y="9"/>
                  </a:lnTo>
                  <a:lnTo>
                    <a:pt x="207" y="5"/>
                  </a:lnTo>
                  <a:lnTo>
                    <a:pt x="220" y="5"/>
                  </a:lnTo>
                  <a:lnTo>
                    <a:pt x="232" y="2"/>
                  </a:lnTo>
                  <a:lnTo>
                    <a:pt x="243" y="2"/>
                  </a:lnTo>
                  <a:lnTo>
                    <a:pt x="251" y="0"/>
                  </a:lnTo>
                  <a:lnTo>
                    <a:pt x="260" y="0"/>
                  </a:lnTo>
                  <a:lnTo>
                    <a:pt x="273" y="0"/>
                  </a:lnTo>
                  <a:lnTo>
                    <a:pt x="277" y="2"/>
                  </a:lnTo>
                  <a:lnTo>
                    <a:pt x="300" y="34"/>
                  </a:lnTo>
                  <a:lnTo>
                    <a:pt x="30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7"/>
            <p:cNvSpPr>
              <a:spLocks/>
            </p:cNvSpPr>
            <p:nvPr/>
          </p:nvSpPr>
          <p:spPr bwMode="auto">
            <a:xfrm>
              <a:off x="3002" y="2974"/>
              <a:ext cx="104" cy="8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1" y="38"/>
                </a:cxn>
                <a:cxn ang="0">
                  <a:pos x="21" y="40"/>
                </a:cxn>
                <a:cxn ang="0">
                  <a:pos x="30" y="40"/>
                </a:cxn>
                <a:cxn ang="0">
                  <a:pos x="46" y="41"/>
                </a:cxn>
                <a:cxn ang="0">
                  <a:pos x="59" y="43"/>
                </a:cxn>
                <a:cxn ang="0">
                  <a:pos x="76" y="49"/>
                </a:cxn>
                <a:cxn ang="0">
                  <a:pos x="91" y="53"/>
                </a:cxn>
                <a:cxn ang="0">
                  <a:pos x="108" y="62"/>
                </a:cxn>
                <a:cxn ang="0">
                  <a:pos x="126" y="72"/>
                </a:cxn>
                <a:cxn ang="0">
                  <a:pos x="145" y="83"/>
                </a:cxn>
                <a:cxn ang="0">
                  <a:pos x="162" y="97"/>
                </a:cxn>
                <a:cxn ang="0">
                  <a:pos x="179" y="116"/>
                </a:cxn>
                <a:cxn ang="0">
                  <a:pos x="194" y="135"/>
                </a:cxn>
                <a:cxn ang="0">
                  <a:pos x="209" y="159"/>
                </a:cxn>
                <a:cxn ang="0">
                  <a:pos x="209" y="157"/>
                </a:cxn>
                <a:cxn ang="0">
                  <a:pos x="209" y="154"/>
                </a:cxn>
                <a:cxn ang="0">
                  <a:pos x="209" y="146"/>
                </a:cxn>
                <a:cxn ang="0">
                  <a:pos x="209" y="138"/>
                </a:cxn>
                <a:cxn ang="0">
                  <a:pos x="205" y="125"/>
                </a:cxn>
                <a:cxn ang="0">
                  <a:pos x="202" y="114"/>
                </a:cxn>
                <a:cxn ang="0">
                  <a:pos x="198" y="100"/>
                </a:cxn>
                <a:cxn ang="0">
                  <a:pos x="192" y="87"/>
                </a:cxn>
                <a:cxn ang="0">
                  <a:pos x="183" y="72"/>
                </a:cxn>
                <a:cxn ang="0">
                  <a:pos x="173" y="59"/>
                </a:cxn>
                <a:cxn ang="0">
                  <a:pos x="160" y="43"/>
                </a:cxn>
                <a:cxn ang="0">
                  <a:pos x="145" y="34"/>
                </a:cxn>
                <a:cxn ang="0">
                  <a:pos x="126" y="21"/>
                </a:cxn>
                <a:cxn ang="0">
                  <a:pos x="105" y="11"/>
                </a:cxn>
                <a:cxn ang="0">
                  <a:pos x="78" y="3"/>
                </a:cxn>
                <a:cxn ang="0">
                  <a:pos x="49" y="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209" h="159">
                  <a:moveTo>
                    <a:pt x="0" y="38"/>
                  </a:moveTo>
                  <a:lnTo>
                    <a:pt x="11" y="38"/>
                  </a:lnTo>
                  <a:lnTo>
                    <a:pt x="21" y="40"/>
                  </a:lnTo>
                  <a:lnTo>
                    <a:pt x="30" y="40"/>
                  </a:lnTo>
                  <a:lnTo>
                    <a:pt x="46" y="41"/>
                  </a:lnTo>
                  <a:lnTo>
                    <a:pt x="59" y="43"/>
                  </a:lnTo>
                  <a:lnTo>
                    <a:pt x="76" y="49"/>
                  </a:lnTo>
                  <a:lnTo>
                    <a:pt x="91" y="53"/>
                  </a:lnTo>
                  <a:lnTo>
                    <a:pt x="108" y="62"/>
                  </a:lnTo>
                  <a:lnTo>
                    <a:pt x="126" y="72"/>
                  </a:lnTo>
                  <a:lnTo>
                    <a:pt x="145" y="83"/>
                  </a:lnTo>
                  <a:lnTo>
                    <a:pt x="162" y="97"/>
                  </a:lnTo>
                  <a:lnTo>
                    <a:pt x="179" y="116"/>
                  </a:lnTo>
                  <a:lnTo>
                    <a:pt x="194" y="135"/>
                  </a:lnTo>
                  <a:lnTo>
                    <a:pt x="209" y="159"/>
                  </a:lnTo>
                  <a:lnTo>
                    <a:pt x="209" y="157"/>
                  </a:lnTo>
                  <a:lnTo>
                    <a:pt x="209" y="154"/>
                  </a:lnTo>
                  <a:lnTo>
                    <a:pt x="209" y="146"/>
                  </a:lnTo>
                  <a:lnTo>
                    <a:pt x="209" y="138"/>
                  </a:lnTo>
                  <a:lnTo>
                    <a:pt x="205" y="125"/>
                  </a:lnTo>
                  <a:lnTo>
                    <a:pt x="202" y="114"/>
                  </a:lnTo>
                  <a:lnTo>
                    <a:pt x="198" y="100"/>
                  </a:lnTo>
                  <a:lnTo>
                    <a:pt x="192" y="87"/>
                  </a:lnTo>
                  <a:lnTo>
                    <a:pt x="183" y="72"/>
                  </a:lnTo>
                  <a:lnTo>
                    <a:pt x="173" y="59"/>
                  </a:lnTo>
                  <a:lnTo>
                    <a:pt x="160" y="43"/>
                  </a:lnTo>
                  <a:lnTo>
                    <a:pt x="145" y="34"/>
                  </a:lnTo>
                  <a:lnTo>
                    <a:pt x="126" y="21"/>
                  </a:lnTo>
                  <a:lnTo>
                    <a:pt x="105" y="11"/>
                  </a:lnTo>
                  <a:lnTo>
                    <a:pt x="78" y="3"/>
                  </a:lnTo>
                  <a:lnTo>
                    <a:pt x="49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8"/>
            <p:cNvSpPr>
              <a:spLocks/>
            </p:cNvSpPr>
            <p:nvPr/>
          </p:nvSpPr>
          <p:spPr bwMode="auto">
            <a:xfrm>
              <a:off x="2849" y="2986"/>
              <a:ext cx="173" cy="86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308" y="2"/>
                </a:cxn>
                <a:cxn ang="0">
                  <a:pos x="308" y="14"/>
                </a:cxn>
                <a:cxn ang="0">
                  <a:pos x="306" y="21"/>
                </a:cxn>
                <a:cxn ang="0">
                  <a:pos x="304" y="31"/>
                </a:cxn>
                <a:cxn ang="0">
                  <a:pos x="302" y="40"/>
                </a:cxn>
                <a:cxn ang="0">
                  <a:pos x="298" y="52"/>
                </a:cxn>
                <a:cxn ang="0">
                  <a:pos x="293" y="61"/>
                </a:cxn>
                <a:cxn ang="0">
                  <a:pos x="285" y="73"/>
                </a:cxn>
                <a:cxn ang="0">
                  <a:pos x="276" y="82"/>
                </a:cxn>
                <a:cxn ang="0">
                  <a:pos x="268" y="94"/>
                </a:cxn>
                <a:cxn ang="0">
                  <a:pos x="255" y="103"/>
                </a:cxn>
                <a:cxn ang="0">
                  <a:pos x="241" y="113"/>
                </a:cxn>
                <a:cxn ang="0">
                  <a:pos x="224" y="120"/>
                </a:cxn>
                <a:cxn ang="0">
                  <a:pos x="205" y="128"/>
                </a:cxn>
                <a:cxn ang="0">
                  <a:pos x="182" y="132"/>
                </a:cxn>
                <a:cxn ang="0">
                  <a:pos x="161" y="137"/>
                </a:cxn>
                <a:cxn ang="0">
                  <a:pos x="141" y="137"/>
                </a:cxn>
                <a:cxn ang="0">
                  <a:pos x="123" y="141"/>
                </a:cxn>
                <a:cxn ang="0">
                  <a:pos x="104" y="141"/>
                </a:cxn>
                <a:cxn ang="0">
                  <a:pos x="87" y="141"/>
                </a:cxn>
                <a:cxn ang="0">
                  <a:pos x="72" y="141"/>
                </a:cxn>
                <a:cxn ang="0">
                  <a:pos x="59" y="141"/>
                </a:cxn>
                <a:cxn ang="0">
                  <a:pos x="44" y="137"/>
                </a:cxn>
                <a:cxn ang="0">
                  <a:pos x="32" y="137"/>
                </a:cxn>
                <a:cxn ang="0">
                  <a:pos x="23" y="135"/>
                </a:cxn>
                <a:cxn ang="0">
                  <a:pos x="13" y="135"/>
                </a:cxn>
                <a:cxn ang="0">
                  <a:pos x="4" y="132"/>
                </a:cxn>
                <a:cxn ang="0">
                  <a:pos x="0" y="132"/>
                </a:cxn>
                <a:cxn ang="0">
                  <a:pos x="4" y="134"/>
                </a:cxn>
                <a:cxn ang="0">
                  <a:pos x="15" y="141"/>
                </a:cxn>
                <a:cxn ang="0">
                  <a:pos x="25" y="147"/>
                </a:cxn>
                <a:cxn ang="0">
                  <a:pos x="36" y="151"/>
                </a:cxn>
                <a:cxn ang="0">
                  <a:pos x="51" y="156"/>
                </a:cxn>
                <a:cxn ang="0">
                  <a:pos x="66" y="162"/>
                </a:cxn>
                <a:cxn ang="0">
                  <a:pos x="82" y="166"/>
                </a:cxn>
                <a:cxn ang="0">
                  <a:pos x="101" y="170"/>
                </a:cxn>
                <a:cxn ang="0">
                  <a:pos x="120" y="172"/>
                </a:cxn>
                <a:cxn ang="0">
                  <a:pos x="144" y="173"/>
                </a:cxn>
                <a:cxn ang="0">
                  <a:pos x="167" y="172"/>
                </a:cxn>
                <a:cxn ang="0">
                  <a:pos x="192" y="172"/>
                </a:cxn>
                <a:cxn ang="0">
                  <a:pos x="217" y="166"/>
                </a:cxn>
                <a:cxn ang="0">
                  <a:pos x="245" y="162"/>
                </a:cxn>
                <a:cxn ang="0">
                  <a:pos x="268" y="151"/>
                </a:cxn>
                <a:cxn ang="0">
                  <a:pos x="287" y="141"/>
                </a:cxn>
                <a:cxn ang="0">
                  <a:pos x="302" y="128"/>
                </a:cxn>
                <a:cxn ang="0">
                  <a:pos x="317" y="118"/>
                </a:cxn>
                <a:cxn ang="0">
                  <a:pos x="327" y="103"/>
                </a:cxn>
                <a:cxn ang="0">
                  <a:pos x="334" y="90"/>
                </a:cxn>
                <a:cxn ang="0">
                  <a:pos x="340" y="76"/>
                </a:cxn>
                <a:cxn ang="0">
                  <a:pos x="344" y="63"/>
                </a:cxn>
                <a:cxn ang="0">
                  <a:pos x="344" y="50"/>
                </a:cxn>
                <a:cxn ang="0">
                  <a:pos x="346" y="38"/>
                </a:cxn>
                <a:cxn ang="0">
                  <a:pos x="344" y="27"/>
                </a:cxn>
                <a:cxn ang="0">
                  <a:pos x="344" y="18"/>
                </a:cxn>
                <a:cxn ang="0">
                  <a:pos x="340" y="2"/>
                </a:cxn>
                <a:cxn ang="0">
                  <a:pos x="340" y="0"/>
                </a:cxn>
                <a:cxn ang="0">
                  <a:pos x="308" y="0"/>
                </a:cxn>
                <a:cxn ang="0">
                  <a:pos x="308" y="0"/>
                </a:cxn>
              </a:cxnLst>
              <a:rect l="0" t="0" r="r" b="b"/>
              <a:pathLst>
                <a:path w="346" h="173">
                  <a:moveTo>
                    <a:pt x="308" y="0"/>
                  </a:moveTo>
                  <a:lnTo>
                    <a:pt x="308" y="2"/>
                  </a:lnTo>
                  <a:lnTo>
                    <a:pt x="308" y="14"/>
                  </a:lnTo>
                  <a:lnTo>
                    <a:pt x="306" y="21"/>
                  </a:lnTo>
                  <a:lnTo>
                    <a:pt x="304" y="31"/>
                  </a:lnTo>
                  <a:lnTo>
                    <a:pt x="302" y="40"/>
                  </a:lnTo>
                  <a:lnTo>
                    <a:pt x="298" y="52"/>
                  </a:lnTo>
                  <a:lnTo>
                    <a:pt x="293" y="61"/>
                  </a:lnTo>
                  <a:lnTo>
                    <a:pt x="285" y="73"/>
                  </a:lnTo>
                  <a:lnTo>
                    <a:pt x="276" y="82"/>
                  </a:lnTo>
                  <a:lnTo>
                    <a:pt x="268" y="94"/>
                  </a:lnTo>
                  <a:lnTo>
                    <a:pt x="255" y="103"/>
                  </a:lnTo>
                  <a:lnTo>
                    <a:pt x="241" y="113"/>
                  </a:lnTo>
                  <a:lnTo>
                    <a:pt x="224" y="120"/>
                  </a:lnTo>
                  <a:lnTo>
                    <a:pt x="205" y="128"/>
                  </a:lnTo>
                  <a:lnTo>
                    <a:pt x="182" y="132"/>
                  </a:lnTo>
                  <a:lnTo>
                    <a:pt x="161" y="137"/>
                  </a:lnTo>
                  <a:lnTo>
                    <a:pt x="141" y="137"/>
                  </a:lnTo>
                  <a:lnTo>
                    <a:pt x="123" y="141"/>
                  </a:lnTo>
                  <a:lnTo>
                    <a:pt x="104" y="141"/>
                  </a:lnTo>
                  <a:lnTo>
                    <a:pt x="87" y="141"/>
                  </a:lnTo>
                  <a:lnTo>
                    <a:pt x="72" y="141"/>
                  </a:lnTo>
                  <a:lnTo>
                    <a:pt x="59" y="141"/>
                  </a:lnTo>
                  <a:lnTo>
                    <a:pt x="44" y="137"/>
                  </a:lnTo>
                  <a:lnTo>
                    <a:pt x="32" y="137"/>
                  </a:lnTo>
                  <a:lnTo>
                    <a:pt x="23" y="135"/>
                  </a:lnTo>
                  <a:lnTo>
                    <a:pt x="13" y="135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4" y="134"/>
                  </a:lnTo>
                  <a:lnTo>
                    <a:pt x="15" y="141"/>
                  </a:lnTo>
                  <a:lnTo>
                    <a:pt x="25" y="147"/>
                  </a:lnTo>
                  <a:lnTo>
                    <a:pt x="36" y="151"/>
                  </a:lnTo>
                  <a:lnTo>
                    <a:pt x="51" y="156"/>
                  </a:lnTo>
                  <a:lnTo>
                    <a:pt x="66" y="162"/>
                  </a:lnTo>
                  <a:lnTo>
                    <a:pt x="82" y="166"/>
                  </a:lnTo>
                  <a:lnTo>
                    <a:pt x="101" y="170"/>
                  </a:lnTo>
                  <a:lnTo>
                    <a:pt x="120" y="172"/>
                  </a:lnTo>
                  <a:lnTo>
                    <a:pt x="144" y="173"/>
                  </a:lnTo>
                  <a:lnTo>
                    <a:pt x="167" y="172"/>
                  </a:lnTo>
                  <a:lnTo>
                    <a:pt x="192" y="172"/>
                  </a:lnTo>
                  <a:lnTo>
                    <a:pt x="217" y="166"/>
                  </a:lnTo>
                  <a:lnTo>
                    <a:pt x="245" y="162"/>
                  </a:lnTo>
                  <a:lnTo>
                    <a:pt x="268" y="151"/>
                  </a:lnTo>
                  <a:lnTo>
                    <a:pt x="287" y="141"/>
                  </a:lnTo>
                  <a:lnTo>
                    <a:pt x="302" y="128"/>
                  </a:lnTo>
                  <a:lnTo>
                    <a:pt x="317" y="118"/>
                  </a:lnTo>
                  <a:lnTo>
                    <a:pt x="327" y="103"/>
                  </a:lnTo>
                  <a:lnTo>
                    <a:pt x="334" y="90"/>
                  </a:lnTo>
                  <a:lnTo>
                    <a:pt x="340" y="76"/>
                  </a:lnTo>
                  <a:lnTo>
                    <a:pt x="344" y="63"/>
                  </a:lnTo>
                  <a:lnTo>
                    <a:pt x="344" y="50"/>
                  </a:lnTo>
                  <a:lnTo>
                    <a:pt x="346" y="38"/>
                  </a:lnTo>
                  <a:lnTo>
                    <a:pt x="344" y="27"/>
                  </a:lnTo>
                  <a:lnTo>
                    <a:pt x="344" y="18"/>
                  </a:lnTo>
                  <a:lnTo>
                    <a:pt x="340" y="2"/>
                  </a:lnTo>
                  <a:lnTo>
                    <a:pt x="340" y="0"/>
                  </a:lnTo>
                  <a:lnTo>
                    <a:pt x="308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9"/>
            <p:cNvSpPr>
              <a:spLocks/>
            </p:cNvSpPr>
            <p:nvPr/>
          </p:nvSpPr>
          <p:spPr bwMode="auto">
            <a:xfrm>
              <a:off x="2868" y="3058"/>
              <a:ext cx="181" cy="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13"/>
                </a:cxn>
                <a:cxn ang="0">
                  <a:pos x="53" y="25"/>
                </a:cxn>
                <a:cxn ang="0">
                  <a:pos x="76" y="38"/>
                </a:cxn>
                <a:cxn ang="0">
                  <a:pos x="105" y="55"/>
                </a:cxn>
                <a:cxn ang="0">
                  <a:pos x="133" y="76"/>
                </a:cxn>
                <a:cxn ang="0">
                  <a:pos x="167" y="101"/>
                </a:cxn>
                <a:cxn ang="0">
                  <a:pos x="198" y="127"/>
                </a:cxn>
                <a:cxn ang="0">
                  <a:pos x="228" y="160"/>
                </a:cxn>
                <a:cxn ang="0">
                  <a:pos x="255" y="196"/>
                </a:cxn>
                <a:cxn ang="0">
                  <a:pos x="281" y="239"/>
                </a:cxn>
                <a:cxn ang="0">
                  <a:pos x="302" y="283"/>
                </a:cxn>
                <a:cxn ang="0">
                  <a:pos x="319" y="336"/>
                </a:cxn>
                <a:cxn ang="0">
                  <a:pos x="331" y="392"/>
                </a:cxn>
                <a:cxn ang="0">
                  <a:pos x="336" y="454"/>
                </a:cxn>
                <a:cxn ang="0">
                  <a:pos x="338" y="466"/>
                </a:cxn>
                <a:cxn ang="0">
                  <a:pos x="344" y="469"/>
                </a:cxn>
                <a:cxn ang="0">
                  <a:pos x="348" y="466"/>
                </a:cxn>
                <a:cxn ang="0">
                  <a:pos x="352" y="462"/>
                </a:cxn>
                <a:cxn ang="0">
                  <a:pos x="354" y="454"/>
                </a:cxn>
                <a:cxn ang="0">
                  <a:pos x="359" y="445"/>
                </a:cxn>
                <a:cxn ang="0">
                  <a:pos x="361" y="430"/>
                </a:cxn>
                <a:cxn ang="0">
                  <a:pos x="363" y="412"/>
                </a:cxn>
                <a:cxn ang="0">
                  <a:pos x="361" y="392"/>
                </a:cxn>
                <a:cxn ang="0">
                  <a:pos x="361" y="369"/>
                </a:cxn>
                <a:cxn ang="0">
                  <a:pos x="354" y="340"/>
                </a:cxn>
                <a:cxn ang="0">
                  <a:pos x="350" y="310"/>
                </a:cxn>
                <a:cxn ang="0">
                  <a:pos x="340" y="274"/>
                </a:cxn>
                <a:cxn ang="0">
                  <a:pos x="331" y="234"/>
                </a:cxn>
                <a:cxn ang="0">
                  <a:pos x="314" y="196"/>
                </a:cxn>
                <a:cxn ang="0">
                  <a:pos x="297" y="160"/>
                </a:cxn>
                <a:cxn ang="0">
                  <a:pos x="278" y="129"/>
                </a:cxn>
                <a:cxn ang="0">
                  <a:pos x="260" y="106"/>
                </a:cxn>
                <a:cxn ang="0">
                  <a:pos x="238" y="82"/>
                </a:cxn>
                <a:cxn ang="0">
                  <a:pos x="219" y="65"/>
                </a:cxn>
                <a:cxn ang="0">
                  <a:pos x="200" y="49"/>
                </a:cxn>
                <a:cxn ang="0">
                  <a:pos x="181" y="40"/>
                </a:cxn>
                <a:cxn ang="0">
                  <a:pos x="160" y="28"/>
                </a:cxn>
                <a:cxn ang="0">
                  <a:pos x="141" y="21"/>
                </a:cxn>
                <a:cxn ang="0">
                  <a:pos x="122" y="13"/>
                </a:cxn>
                <a:cxn ang="0">
                  <a:pos x="110" y="11"/>
                </a:cxn>
                <a:cxn ang="0">
                  <a:pos x="97" y="8"/>
                </a:cxn>
                <a:cxn ang="0">
                  <a:pos x="89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3" h="469">
                  <a:moveTo>
                    <a:pt x="0" y="0"/>
                  </a:moveTo>
                  <a:lnTo>
                    <a:pt x="30" y="13"/>
                  </a:lnTo>
                  <a:lnTo>
                    <a:pt x="53" y="25"/>
                  </a:lnTo>
                  <a:lnTo>
                    <a:pt x="76" y="38"/>
                  </a:lnTo>
                  <a:lnTo>
                    <a:pt x="105" y="55"/>
                  </a:lnTo>
                  <a:lnTo>
                    <a:pt x="133" y="76"/>
                  </a:lnTo>
                  <a:lnTo>
                    <a:pt x="167" y="101"/>
                  </a:lnTo>
                  <a:lnTo>
                    <a:pt x="198" y="127"/>
                  </a:lnTo>
                  <a:lnTo>
                    <a:pt x="228" y="160"/>
                  </a:lnTo>
                  <a:lnTo>
                    <a:pt x="255" y="196"/>
                  </a:lnTo>
                  <a:lnTo>
                    <a:pt x="281" y="239"/>
                  </a:lnTo>
                  <a:lnTo>
                    <a:pt x="302" y="283"/>
                  </a:lnTo>
                  <a:lnTo>
                    <a:pt x="319" y="336"/>
                  </a:lnTo>
                  <a:lnTo>
                    <a:pt x="331" y="392"/>
                  </a:lnTo>
                  <a:lnTo>
                    <a:pt x="336" y="454"/>
                  </a:lnTo>
                  <a:lnTo>
                    <a:pt x="338" y="466"/>
                  </a:lnTo>
                  <a:lnTo>
                    <a:pt x="344" y="469"/>
                  </a:lnTo>
                  <a:lnTo>
                    <a:pt x="348" y="466"/>
                  </a:lnTo>
                  <a:lnTo>
                    <a:pt x="352" y="462"/>
                  </a:lnTo>
                  <a:lnTo>
                    <a:pt x="354" y="454"/>
                  </a:lnTo>
                  <a:lnTo>
                    <a:pt x="359" y="445"/>
                  </a:lnTo>
                  <a:lnTo>
                    <a:pt x="361" y="430"/>
                  </a:lnTo>
                  <a:lnTo>
                    <a:pt x="363" y="412"/>
                  </a:lnTo>
                  <a:lnTo>
                    <a:pt x="361" y="392"/>
                  </a:lnTo>
                  <a:lnTo>
                    <a:pt x="361" y="369"/>
                  </a:lnTo>
                  <a:lnTo>
                    <a:pt x="354" y="340"/>
                  </a:lnTo>
                  <a:lnTo>
                    <a:pt x="350" y="310"/>
                  </a:lnTo>
                  <a:lnTo>
                    <a:pt x="340" y="274"/>
                  </a:lnTo>
                  <a:lnTo>
                    <a:pt x="331" y="234"/>
                  </a:lnTo>
                  <a:lnTo>
                    <a:pt x="314" y="196"/>
                  </a:lnTo>
                  <a:lnTo>
                    <a:pt x="297" y="160"/>
                  </a:lnTo>
                  <a:lnTo>
                    <a:pt x="278" y="129"/>
                  </a:lnTo>
                  <a:lnTo>
                    <a:pt x="260" y="106"/>
                  </a:lnTo>
                  <a:lnTo>
                    <a:pt x="238" y="82"/>
                  </a:lnTo>
                  <a:lnTo>
                    <a:pt x="219" y="65"/>
                  </a:lnTo>
                  <a:lnTo>
                    <a:pt x="200" y="49"/>
                  </a:lnTo>
                  <a:lnTo>
                    <a:pt x="181" y="40"/>
                  </a:lnTo>
                  <a:lnTo>
                    <a:pt x="160" y="28"/>
                  </a:lnTo>
                  <a:lnTo>
                    <a:pt x="141" y="21"/>
                  </a:lnTo>
                  <a:lnTo>
                    <a:pt x="122" y="13"/>
                  </a:lnTo>
                  <a:lnTo>
                    <a:pt x="110" y="11"/>
                  </a:lnTo>
                  <a:lnTo>
                    <a:pt x="97" y="8"/>
                  </a:lnTo>
                  <a:lnTo>
                    <a:pt x="89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0"/>
            <p:cNvSpPr>
              <a:spLocks/>
            </p:cNvSpPr>
            <p:nvPr/>
          </p:nvSpPr>
          <p:spPr bwMode="auto">
            <a:xfrm>
              <a:off x="3044" y="3208"/>
              <a:ext cx="81" cy="101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5"/>
                </a:cxn>
                <a:cxn ang="0">
                  <a:pos x="0" y="141"/>
                </a:cxn>
                <a:cxn ang="0">
                  <a:pos x="0" y="133"/>
                </a:cxn>
                <a:cxn ang="0">
                  <a:pos x="5" y="126"/>
                </a:cxn>
                <a:cxn ang="0">
                  <a:pos x="9" y="114"/>
                </a:cxn>
                <a:cxn ang="0">
                  <a:pos x="15" y="105"/>
                </a:cxn>
                <a:cxn ang="0">
                  <a:pos x="21" y="92"/>
                </a:cxn>
                <a:cxn ang="0">
                  <a:pos x="30" y="80"/>
                </a:cxn>
                <a:cxn ang="0">
                  <a:pos x="40" y="67"/>
                </a:cxn>
                <a:cxn ang="0">
                  <a:pos x="51" y="53"/>
                </a:cxn>
                <a:cxn ang="0">
                  <a:pos x="66" y="40"/>
                </a:cxn>
                <a:cxn ang="0">
                  <a:pos x="81" y="31"/>
                </a:cxn>
                <a:cxn ang="0">
                  <a:pos x="97" y="19"/>
                </a:cxn>
                <a:cxn ang="0">
                  <a:pos x="117" y="12"/>
                </a:cxn>
                <a:cxn ang="0">
                  <a:pos x="140" y="2"/>
                </a:cxn>
                <a:cxn ang="0">
                  <a:pos x="161" y="0"/>
                </a:cxn>
                <a:cxn ang="0">
                  <a:pos x="159" y="4"/>
                </a:cxn>
                <a:cxn ang="0">
                  <a:pos x="152" y="10"/>
                </a:cxn>
                <a:cxn ang="0">
                  <a:pos x="142" y="19"/>
                </a:cxn>
                <a:cxn ang="0">
                  <a:pos x="133" y="29"/>
                </a:cxn>
                <a:cxn ang="0">
                  <a:pos x="121" y="40"/>
                </a:cxn>
                <a:cxn ang="0">
                  <a:pos x="108" y="53"/>
                </a:cxn>
                <a:cxn ang="0">
                  <a:pos x="95" y="69"/>
                </a:cxn>
                <a:cxn ang="0">
                  <a:pos x="81" y="84"/>
                </a:cxn>
                <a:cxn ang="0">
                  <a:pos x="66" y="99"/>
                </a:cxn>
                <a:cxn ang="0">
                  <a:pos x="53" y="116"/>
                </a:cxn>
                <a:cxn ang="0">
                  <a:pos x="43" y="135"/>
                </a:cxn>
                <a:cxn ang="0">
                  <a:pos x="30" y="150"/>
                </a:cxn>
                <a:cxn ang="0">
                  <a:pos x="22" y="168"/>
                </a:cxn>
                <a:cxn ang="0">
                  <a:pos x="15" y="185"/>
                </a:cxn>
                <a:cxn ang="0">
                  <a:pos x="11" y="202"/>
                </a:cxn>
                <a:cxn ang="0">
                  <a:pos x="0" y="147"/>
                </a:cxn>
                <a:cxn ang="0">
                  <a:pos x="0" y="147"/>
                </a:cxn>
              </a:cxnLst>
              <a:rect l="0" t="0" r="r" b="b"/>
              <a:pathLst>
                <a:path w="161" h="202">
                  <a:moveTo>
                    <a:pt x="0" y="147"/>
                  </a:moveTo>
                  <a:lnTo>
                    <a:pt x="0" y="145"/>
                  </a:lnTo>
                  <a:lnTo>
                    <a:pt x="0" y="141"/>
                  </a:lnTo>
                  <a:lnTo>
                    <a:pt x="0" y="133"/>
                  </a:lnTo>
                  <a:lnTo>
                    <a:pt x="5" y="126"/>
                  </a:lnTo>
                  <a:lnTo>
                    <a:pt x="9" y="114"/>
                  </a:lnTo>
                  <a:lnTo>
                    <a:pt x="15" y="105"/>
                  </a:lnTo>
                  <a:lnTo>
                    <a:pt x="21" y="92"/>
                  </a:lnTo>
                  <a:lnTo>
                    <a:pt x="30" y="80"/>
                  </a:lnTo>
                  <a:lnTo>
                    <a:pt x="40" y="67"/>
                  </a:lnTo>
                  <a:lnTo>
                    <a:pt x="51" y="53"/>
                  </a:lnTo>
                  <a:lnTo>
                    <a:pt x="66" y="40"/>
                  </a:lnTo>
                  <a:lnTo>
                    <a:pt x="81" y="31"/>
                  </a:lnTo>
                  <a:lnTo>
                    <a:pt x="97" y="19"/>
                  </a:lnTo>
                  <a:lnTo>
                    <a:pt x="117" y="12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59" y="4"/>
                  </a:lnTo>
                  <a:lnTo>
                    <a:pt x="152" y="10"/>
                  </a:lnTo>
                  <a:lnTo>
                    <a:pt x="142" y="19"/>
                  </a:lnTo>
                  <a:lnTo>
                    <a:pt x="133" y="29"/>
                  </a:lnTo>
                  <a:lnTo>
                    <a:pt x="121" y="40"/>
                  </a:lnTo>
                  <a:lnTo>
                    <a:pt x="108" y="53"/>
                  </a:lnTo>
                  <a:lnTo>
                    <a:pt x="95" y="69"/>
                  </a:lnTo>
                  <a:lnTo>
                    <a:pt x="81" y="84"/>
                  </a:lnTo>
                  <a:lnTo>
                    <a:pt x="66" y="99"/>
                  </a:lnTo>
                  <a:lnTo>
                    <a:pt x="53" y="116"/>
                  </a:lnTo>
                  <a:lnTo>
                    <a:pt x="43" y="135"/>
                  </a:lnTo>
                  <a:lnTo>
                    <a:pt x="30" y="150"/>
                  </a:lnTo>
                  <a:lnTo>
                    <a:pt x="22" y="168"/>
                  </a:lnTo>
                  <a:lnTo>
                    <a:pt x="15" y="185"/>
                  </a:lnTo>
                  <a:lnTo>
                    <a:pt x="11" y="202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1"/>
            <p:cNvSpPr>
              <a:spLocks/>
            </p:cNvSpPr>
            <p:nvPr/>
          </p:nvSpPr>
          <p:spPr bwMode="auto">
            <a:xfrm>
              <a:off x="2704" y="3051"/>
              <a:ext cx="186" cy="97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91" y="0"/>
                </a:cxn>
                <a:cxn ang="0">
                  <a:pos x="285" y="0"/>
                </a:cxn>
                <a:cxn ang="0">
                  <a:pos x="276" y="0"/>
                </a:cxn>
                <a:cxn ang="0">
                  <a:pos x="264" y="3"/>
                </a:cxn>
                <a:cxn ang="0">
                  <a:pos x="247" y="5"/>
                </a:cxn>
                <a:cxn ang="0">
                  <a:pos x="230" y="11"/>
                </a:cxn>
                <a:cxn ang="0">
                  <a:pos x="209" y="17"/>
                </a:cxn>
                <a:cxn ang="0">
                  <a:pos x="190" y="26"/>
                </a:cxn>
                <a:cxn ang="0">
                  <a:pos x="167" y="36"/>
                </a:cxn>
                <a:cxn ang="0">
                  <a:pos x="143" y="49"/>
                </a:cxn>
                <a:cxn ang="0">
                  <a:pos x="118" y="64"/>
                </a:cxn>
                <a:cxn ang="0">
                  <a:pos x="95" y="85"/>
                </a:cxn>
                <a:cxn ang="0">
                  <a:pos x="68" y="106"/>
                </a:cxn>
                <a:cxn ang="0">
                  <a:pos x="44" y="133"/>
                </a:cxn>
                <a:cxn ang="0">
                  <a:pos x="19" y="161"/>
                </a:cxn>
                <a:cxn ang="0">
                  <a:pos x="0" y="194"/>
                </a:cxn>
                <a:cxn ang="0">
                  <a:pos x="8" y="190"/>
                </a:cxn>
                <a:cxn ang="0">
                  <a:pos x="17" y="180"/>
                </a:cxn>
                <a:cxn ang="0">
                  <a:pos x="30" y="171"/>
                </a:cxn>
                <a:cxn ang="0">
                  <a:pos x="46" y="159"/>
                </a:cxn>
                <a:cxn ang="0">
                  <a:pos x="67" y="146"/>
                </a:cxn>
                <a:cxn ang="0">
                  <a:pos x="89" y="131"/>
                </a:cxn>
                <a:cxn ang="0">
                  <a:pos x="116" y="117"/>
                </a:cxn>
                <a:cxn ang="0">
                  <a:pos x="143" y="102"/>
                </a:cxn>
                <a:cxn ang="0">
                  <a:pos x="171" y="85"/>
                </a:cxn>
                <a:cxn ang="0">
                  <a:pos x="202" y="72"/>
                </a:cxn>
                <a:cxn ang="0">
                  <a:pos x="236" y="60"/>
                </a:cxn>
                <a:cxn ang="0">
                  <a:pos x="266" y="49"/>
                </a:cxn>
                <a:cxn ang="0">
                  <a:pos x="302" y="41"/>
                </a:cxn>
                <a:cxn ang="0">
                  <a:pos x="335" y="34"/>
                </a:cxn>
                <a:cxn ang="0">
                  <a:pos x="373" y="34"/>
                </a:cxn>
                <a:cxn ang="0">
                  <a:pos x="295" y="0"/>
                </a:cxn>
                <a:cxn ang="0">
                  <a:pos x="295" y="0"/>
                </a:cxn>
              </a:cxnLst>
              <a:rect l="0" t="0" r="r" b="b"/>
              <a:pathLst>
                <a:path w="373" h="194">
                  <a:moveTo>
                    <a:pt x="295" y="0"/>
                  </a:moveTo>
                  <a:lnTo>
                    <a:pt x="291" y="0"/>
                  </a:lnTo>
                  <a:lnTo>
                    <a:pt x="285" y="0"/>
                  </a:lnTo>
                  <a:lnTo>
                    <a:pt x="276" y="0"/>
                  </a:lnTo>
                  <a:lnTo>
                    <a:pt x="264" y="3"/>
                  </a:lnTo>
                  <a:lnTo>
                    <a:pt x="247" y="5"/>
                  </a:lnTo>
                  <a:lnTo>
                    <a:pt x="230" y="11"/>
                  </a:lnTo>
                  <a:lnTo>
                    <a:pt x="209" y="17"/>
                  </a:lnTo>
                  <a:lnTo>
                    <a:pt x="190" y="26"/>
                  </a:lnTo>
                  <a:lnTo>
                    <a:pt x="167" y="36"/>
                  </a:lnTo>
                  <a:lnTo>
                    <a:pt x="143" y="49"/>
                  </a:lnTo>
                  <a:lnTo>
                    <a:pt x="118" y="64"/>
                  </a:lnTo>
                  <a:lnTo>
                    <a:pt x="95" y="85"/>
                  </a:lnTo>
                  <a:lnTo>
                    <a:pt x="68" y="106"/>
                  </a:lnTo>
                  <a:lnTo>
                    <a:pt x="44" y="133"/>
                  </a:lnTo>
                  <a:lnTo>
                    <a:pt x="19" y="161"/>
                  </a:lnTo>
                  <a:lnTo>
                    <a:pt x="0" y="194"/>
                  </a:lnTo>
                  <a:lnTo>
                    <a:pt x="8" y="190"/>
                  </a:lnTo>
                  <a:lnTo>
                    <a:pt x="17" y="180"/>
                  </a:lnTo>
                  <a:lnTo>
                    <a:pt x="30" y="171"/>
                  </a:lnTo>
                  <a:lnTo>
                    <a:pt x="46" y="159"/>
                  </a:lnTo>
                  <a:lnTo>
                    <a:pt x="67" y="146"/>
                  </a:lnTo>
                  <a:lnTo>
                    <a:pt x="89" y="131"/>
                  </a:lnTo>
                  <a:lnTo>
                    <a:pt x="116" y="117"/>
                  </a:lnTo>
                  <a:lnTo>
                    <a:pt x="143" y="102"/>
                  </a:lnTo>
                  <a:lnTo>
                    <a:pt x="171" y="85"/>
                  </a:lnTo>
                  <a:lnTo>
                    <a:pt x="202" y="72"/>
                  </a:lnTo>
                  <a:lnTo>
                    <a:pt x="236" y="60"/>
                  </a:lnTo>
                  <a:lnTo>
                    <a:pt x="266" y="49"/>
                  </a:lnTo>
                  <a:lnTo>
                    <a:pt x="302" y="41"/>
                  </a:lnTo>
                  <a:lnTo>
                    <a:pt x="335" y="34"/>
                  </a:lnTo>
                  <a:lnTo>
                    <a:pt x="373" y="34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2"/>
            <p:cNvSpPr>
              <a:spLocks/>
            </p:cNvSpPr>
            <p:nvPr/>
          </p:nvSpPr>
          <p:spPr bwMode="auto">
            <a:xfrm>
              <a:off x="2700" y="3137"/>
              <a:ext cx="209" cy="25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28"/>
                </a:cxn>
                <a:cxn ang="0">
                  <a:pos x="16" y="28"/>
                </a:cxn>
                <a:cxn ang="0">
                  <a:pos x="35" y="32"/>
                </a:cxn>
                <a:cxn ang="0">
                  <a:pos x="61" y="38"/>
                </a:cxn>
                <a:cxn ang="0">
                  <a:pos x="90" y="47"/>
                </a:cxn>
                <a:cxn ang="0">
                  <a:pos x="124" y="57"/>
                </a:cxn>
                <a:cxn ang="0">
                  <a:pos x="160" y="74"/>
                </a:cxn>
                <a:cxn ang="0">
                  <a:pos x="198" y="97"/>
                </a:cxn>
                <a:cxn ang="0">
                  <a:pos x="232" y="121"/>
                </a:cxn>
                <a:cxn ang="0">
                  <a:pos x="268" y="154"/>
                </a:cxn>
                <a:cxn ang="0">
                  <a:pos x="303" y="192"/>
                </a:cxn>
                <a:cxn ang="0">
                  <a:pos x="331" y="241"/>
                </a:cxn>
                <a:cxn ang="0">
                  <a:pos x="358" y="294"/>
                </a:cxn>
                <a:cxn ang="0">
                  <a:pos x="379" y="357"/>
                </a:cxn>
                <a:cxn ang="0">
                  <a:pos x="390" y="429"/>
                </a:cxn>
                <a:cxn ang="0">
                  <a:pos x="396" y="513"/>
                </a:cxn>
                <a:cxn ang="0">
                  <a:pos x="396" y="511"/>
                </a:cxn>
                <a:cxn ang="0">
                  <a:pos x="400" y="502"/>
                </a:cxn>
                <a:cxn ang="0">
                  <a:pos x="402" y="488"/>
                </a:cxn>
                <a:cxn ang="0">
                  <a:pos x="407" y="473"/>
                </a:cxn>
                <a:cxn ang="0">
                  <a:pos x="409" y="452"/>
                </a:cxn>
                <a:cxn ang="0">
                  <a:pos x="415" y="427"/>
                </a:cxn>
                <a:cxn ang="0">
                  <a:pos x="419" y="403"/>
                </a:cxn>
                <a:cxn ang="0">
                  <a:pos x="419" y="376"/>
                </a:cxn>
                <a:cxn ang="0">
                  <a:pos x="419" y="344"/>
                </a:cxn>
                <a:cxn ang="0">
                  <a:pos x="415" y="311"/>
                </a:cxn>
                <a:cxn ang="0">
                  <a:pos x="407" y="279"/>
                </a:cxn>
                <a:cxn ang="0">
                  <a:pos x="398" y="247"/>
                </a:cxn>
                <a:cxn ang="0">
                  <a:pos x="381" y="213"/>
                </a:cxn>
                <a:cxn ang="0">
                  <a:pos x="362" y="180"/>
                </a:cxn>
                <a:cxn ang="0">
                  <a:pos x="337" y="146"/>
                </a:cxn>
                <a:cxn ang="0">
                  <a:pos x="308" y="118"/>
                </a:cxn>
                <a:cxn ang="0">
                  <a:pos x="274" y="89"/>
                </a:cxn>
                <a:cxn ang="0">
                  <a:pos x="242" y="66"/>
                </a:cxn>
                <a:cxn ang="0">
                  <a:pos x="211" y="47"/>
                </a:cxn>
                <a:cxn ang="0">
                  <a:pos x="185" y="32"/>
                </a:cxn>
                <a:cxn ang="0">
                  <a:pos x="158" y="19"/>
                </a:cxn>
                <a:cxn ang="0">
                  <a:pos x="135" y="11"/>
                </a:cxn>
                <a:cxn ang="0">
                  <a:pos x="113" y="5"/>
                </a:cxn>
                <a:cxn ang="0">
                  <a:pos x="95" y="3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40" y="3"/>
                </a:cxn>
                <a:cxn ang="0">
                  <a:pos x="31" y="3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3" y="9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19" h="513">
                  <a:moveTo>
                    <a:pt x="0" y="28"/>
                  </a:moveTo>
                  <a:lnTo>
                    <a:pt x="4" y="28"/>
                  </a:lnTo>
                  <a:lnTo>
                    <a:pt x="16" y="28"/>
                  </a:lnTo>
                  <a:lnTo>
                    <a:pt x="35" y="32"/>
                  </a:lnTo>
                  <a:lnTo>
                    <a:pt x="61" y="38"/>
                  </a:lnTo>
                  <a:lnTo>
                    <a:pt x="90" y="47"/>
                  </a:lnTo>
                  <a:lnTo>
                    <a:pt x="124" y="57"/>
                  </a:lnTo>
                  <a:lnTo>
                    <a:pt x="160" y="74"/>
                  </a:lnTo>
                  <a:lnTo>
                    <a:pt x="198" y="97"/>
                  </a:lnTo>
                  <a:lnTo>
                    <a:pt x="232" y="121"/>
                  </a:lnTo>
                  <a:lnTo>
                    <a:pt x="268" y="154"/>
                  </a:lnTo>
                  <a:lnTo>
                    <a:pt x="303" y="192"/>
                  </a:lnTo>
                  <a:lnTo>
                    <a:pt x="331" y="241"/>
                  </a:lnTo>
                  <a:lnTo>
                    <a:pt x="358" y="294"/>
                  </a:lnTo>
                  <a:lnTo>
                    <a:pt x="379" y="357"/>
                  </a:lnTo>
                  <a:lnTo>
                    <a:pt x="390" y="429"/>
                  </a:lnTo>
                  <a:lnTo>
                    <a:pt x="396" y="513"/>
                  </a:lnTo>
                  <a:lnTo>
                    <a:pt x="396" y="511"/>
                  </a:lnTo>
                  <a:lnTo>
                    <a:pt x="400" y="502"/>
                  </a:lnTo>
                  <a:lnTo>
                    <a:pt x="402" y="488"/>
                  </a:lnTo>
                  <a:lnTo>
                    <a:pt x="407" y="473"/>
                  </a:lnTo>
                  <a:lnTo>
                    <a:pt x="409" y="452"/>
                  </a:lnTo>
                  <a:lnTo>
                    <a:pt x="415" y="427"/>
                  </a:lnTo>
                  <a:lnTo>
                    <a:pt x="419" y="403"/>
                  </a:lnTo>
                  <a:lnTo>
                    <a:pt x="419" y="376"/>
                  </a:lnTo>
                  <a:lnTo>
                    <a:pt x="419" y="344"/>
                  </a:lnTo>
                  <a:lnTo>
                    <a:pt x="415" y="311"/>
                  </a:lnTo>
                  <a:lnTo>
                    <a:pt x="407" y="279"/>
                  </a:lnTo>
                  <a:lnTo>
                    <a:pt x="398" y="247"/>
                  </a:lnTo>
                  <a:lnTo>
                    <a:pt x="381" y="213"/>
                  </a:lnTo>
                  <a:lnTo>
                    <a:pt x="362" y="180"/>
                  </a:lnTo>
                  <a:lnTo>
                    <a:pt x="337" y="146"/>
                  </a:lnTo>
                  <a:lnTo>
                    <a:pt x="308" y="118"/>
                  </a:lnTo>
                  <a:lnTo>
                    <a:pt x="274" y="89"/>
                  </a:lnTo>
                  <a:lnTo>
                    <a:pt x="242" y="66"/>
                  </a:lnTo>
                  <a:lnTo>
                    <a:pt x="211" y="47"/>
                  </a:lnTo>
                  <a:lnTo>
                    <a:pt x="185" y="32"/>
                  </a:lnTo>
                  <a:lnTo>
                    <a:pt x="158" y="19"/>
                  </a:lnTo>
                  <a:lnTo>
                    <a:pt x="135" y="11"/>
                  </a:lnTo>
                  <a:lnTo>
                    <a:pt x="113" y="5"/>
                  </a:lnTo>
                  <a:lnTo>
                    <a:pt x="95" y="3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5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3"/>
            <p:cNvSpPr>
              <a:spLocks/>
            </p:cNvSpPr>
            <p:nvPr/>
          </p:nvSpPr>
          <p:spPr bwMode="auto">
            <a:xfrm>
              <a:off x="2746" y="3090"/>
              <a:ext cx="196" cy="17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" y="28"/>
                </a:cxn>
                <a:cxn ang="0">
                  <a:pos x="13" y="28"/>
                </a:cxn>
                <a:cxn ang="0">
                  <a:pos x="28" y="28"/>
                </a:cxn>
                <a:cxn ang="0">
                  <a:pos x="49" y="34"/>
                </a:cxn>
                <a:cxn ang="0">
                  <a:pos x="74" y="36"/>
                </a:cxn>
                <a:cxn ang="0">
                  <a:pos x="102" y="43"/>
                </a:cxn>
                <a:cxn ang="0">
                  <a:pos x="133" y="53"/>
                </a:cxn>
                <a:cxn ang="0">
                  <a:pos x="165" y="68"/>
                </a:cxn>
                <a:cxn ang="0">
                  <a:pos x="197" y="83"/>
                </a:cxn>
                <a:cxn ang="0">
                  <a:pos x="230" y="104"/>
                </a:cxn>
                <a:cxn ang="0">
                  <a:pos x="262" y="131"/>
                </a:cxn>
                <a:cxn ang="0">
                  <a:pos x="294" y="163"/>
                </a:cxn>
                <a:cxn ang="0">
                  <a:pos x="321" y="199"/>
                </a:cxn>
                <a:cxn ang="0">
                  <a:pos x="346" y="241"/>
                </a:cxn>
                <a:cxn ang="0">
                  <a:pos x="365" y="290"/>
                </a:cxn>
                <a:cxn ang="0">
                  <a:pos x="384" y="349"/>
                </a:cxn>
                <a:cxn ang="0">
                  <a:pos x="384" y="346"/>
                </a:cxn>
                <a:cxn ang="0">
                  <a:pos x="384" y="342"/>
                </a:cxn>
                <a:cxn ang="0">
                  <a:pos x="384" y="334"/>
                </a:cxn>
                <a:cxn ang="0">
                  <a:pos x="387" y="325"/>
                </a:cxn>
                <a:cxn ang="0">
                  <a:pos x="389" y="309"/>
                </a:cxn>
                <a:cxn ang="0">
                  <a:pos x="391" y="294"/>
                </a:cxn>
                <a:cxn ang="0">
                  <a:pos x="389" y="279"/>
                </a:cxn>
                <a:cxn ang="0">
                  <a:pos x="389" y="262"/>
                </a:cxn>
                <a:cxn ang="0">
                  <a:pos x="384" y="241"/>
                </a:cxn>
                <a:cxn ang="0">
                  <a:pos x="382" y="220"/>
                </a:cxn>
                <a:cxn ang="0">
                  <a:pos x="374" y="199"/>
                </a:cxn>
                <a:cxn ang="0">
                  <a:pos x="365" y="176"/>
                </a:cxn>
                <a:cxn ang="0">
                  <a:pos x="349" y="154"/>
                </a:cxn>
                <a:cxn ang="0">
                  <a:pos x="332" y="131"/>
                </a:cxn>
                <a:cxn ang="0">
                  <a:pos x="311" y="108"/>
                </a:cxn>
                <a:cxn ang="0">
                  <a:pos x="289" y="87"/>
                </a:cxn>
                <a:cxn ang="0">
                  <a:pos x="260" y="64"/>
                </a:cxn>
                <a:cxn ang="0">
                  <a:pos x="235" y="47"/>
                </a:cxn>
                <a:cxn ang="0">
                  <a:pos x="211" y="34"/>
                </a:cxn>
                <a:cxn ang="0">
                  <a:pos x="188" y="24"/>
                </a:cxn>
                <a:cxn ang="0">
                  <a:pos x="165" y="15"/>
                </a:cxn>
                <a:cxn ang="0">
                  <a:pos x="146" y="7"/>
                </a:cxn>
                <a:cxn ang="0">
                  <a:pos x="127" y="3"/>
                </a:cxn>
                <a:cxn ang="0">
                  <a:pos x="114" y="3"/>
                </a:cxn>
                <a:cxn ang="0">
                  <a:pos x="97" y="0"/>
                </a:cxn>
                <a:cxn ang="0">
                  <a:pos x="85" y="0"/>
                </a:cxn>
                <a:cxn ang="0">
                  <a:pos x="74" y="1"/>
                </a:cxn>
                <a:cxn ang="0">
                  <a:pos x="66" y="3"/>
                </a:cxn>
                <a:cxn ang="0">
                  <a:pos x="53" y="5"/>
                </a:cxn>
                <a:cxn ang="0">
                  <a:pos x="49" y="9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391" h="349">
                  <a:moveTo>
                    <a:pt x="0" y="28"/>
                  </a:moveTo>
                  <a:lnTo>
                    <a:pt x="3" y="28"/>
                  </a:lnTo>
                  <a:lnTo>
                    <a:pt x="13" y="28"/>
                  </a:lnTo>
                  <a:lnTo>
                    <a:pt x="28" y="28"/>
                  </a:lnTo>
                  <a:lnTo>
                    <a:pt x="49" y="34"/>
                  </a:lnTo>
                  <a:lnTo>
                    <a:pt x="74" y="36"/>
                  </a:lnTo>
                  <a:lnTo>
                    <a:pt x="102" y="43"/>
                  </a:lnTo>
                  <a:lnTo>
                    <a:pt x="133" y="53"/>
                  </a:lnTo>
                  <a:lnTo>
                    <a:pt x="165" y="68"/>
                  </a:lnTo>
                  <a:lnTo>
                    <a:pt x="197" y="83"/>
                  </a:lnTo>
                  <a:lnTo>
                    <a:pt x="230" y="104"/>
                  </a:lnTo>
                  <a:lnTo>
                    <a:pt x="262" y="131"/>
                  </a:lnTo>
                  <a:lnTo>
                    <a:pt x="294" y="163"/>
                  </a:lnTo>
                  <a:lnTo>
                    <a:pt x="321" y="199"/>
                  </a:lnTo>
                  <a:lnTo>
                    <a:pt x="346" y="241"/>
                  </a:lnTo>
                  <a:lnTo>
                    <a:pt x="365" y="290"/>
                  </a:lnTo>
                  <a:lnTo>
                    <a:pt x="384" y="349"/>
                  </a:lnTo>
                  <a:lnTo>
                    <a:pt x="384" y="346"/>
                  </a:lnTo>
                  <a:lnTo>
                    <a:pt x="384" y="342"/>
                  </a:lnTo>
                  <a:lnTo>
                    <a:pt x="384" y="334"/>
                  </a:lnTo>
                  <a:lnTo>
                    <a:pt x="387" y="325"/>
                  </a:lnTo>
                  <a:lnTo>
                    <a:pt x="389" y="309"/>
                  </a:lnTo>
                  <a:lnTo>
                    <a:pt x="391" y="294"/>
                  </a:lnTo>
                  <a:lnTo>
                    <a:pt x="389" y="279"/>
                  </a:lnTo>
                  <a:lnTo>
                    <a:pt x="389" y="262"/>
                  </a:lnTo>
                  <a:lnTo>
                    <a:pt x="384" y="241"/>
                  </a:lnTo>
                  <a:lnTo>
                    <a:pt x="382" y="220"/>
                  </a:lnTo>
                  <a:lnTo>
                    <a:pt x="374" y="199"/>
                  </a:lnTo>
                  <a:lnTo>
                    <a:pt x="365" y="176"/>
                  </a:lnTo>
                  <a:lnTo>
                    <a:pt x="349" y="154"/>
                  </a:lnTo>
                  <a:lnTo>
                    <a:pt x="332" y="131"/>
                  </a:lnTo>
                  <a:lnTo>
                    <a:pt x="311" y="108"/>
                  </a:lnTo>
                  <a:lnTo>
                    <a:pt x="289" y="87"/>
                  </a:lnTo>
                  <a:lnTo>
                    <a:pt x="260" y="64"/>
                  </a:lnTo>
                  <a:lnTo>
                    <a:pt x="235" y="47"/>
                  </a:lnTo>
                  <a:lnTo>
                    <a:pt x="211" y="34"/>
                  </a:lnTo>
                  <a:lnTo>
                    <a:pt x="188" y="24"/>
                  </a:lnTo>
                  <a:lnTo>
                    <a:pt x="165" y="15"/>
                  </a:lnTo>
                  <a:lnTo>
                    <a:pt x="146" y="7"/>
                  </a:lnTo>
                  <a:lnTo>
                    <a:pt x="127" y="3"/>
                  </a:lnTo>
                  <a:lnTo>
                    <a:pt x="114" y="3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3" y="5"/>
                  </a:lnTo>
                  <a:lnTo>
                    <a:pt x="49" y="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4"/>
            <p:cNvSpPr>
              <a:spLocks/>
            </p:cNvSpPr>
            <p:nvPr/>
          </p:nvSpPr>
          <p:spPr bwMode="auto">
            <a:xfrm>
              <a:off x="2866" y="3286"/>
              <a:ext cx="186" cy="135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9" y="0"/>
                </a:cxn>
                <a:cxn ang="0">
                  <a:pos x="339" y="6"/>
                </a:cxn>
                <a:cxn ang="0">
                  <a:pos x="333" y="12"/>
                </a:cxn>
                <a:cxn ang="0">
                  <a:pos x="327" y="23"/>
                </a:cxn>
                <a:cxn ang="0">
                  <a:pos x="320" y="32"/>
                </a:cxn>
                <a:cxn ang="0">
                  <a:pos x="312" y="48"/>
                </a:cxn>
                <a:cxn ang="0">
                  <a:pos x="301" y="61"/>
                </a:cxn>
                <a:cxn ang="0">
                  <a:pos x="289" y="78"/>
                </a:cxn>
                <a:cxn ang="0">
                  <a:pos x="270" y="95"/>
                </a:cxn>
                <a:cxn ang="0">
                  <a:pos x="251" y="114"/>
                </a:cxn>
                <a:cxn ang="0">
                  <a:pos x="230" y="133"/>
                </a:cxn>
                <a:cxn ang="0">
                  <a:pos x="206" y="154"/>
                </a:cxn>
                <a:cxn ang="0">
                  <a:pos x="177" y="171"/>
                </a:cxn>
                <a:cxn ang="0">
                  <a:pos x="147" y="190"/>
                </a:cxn>
                <a:cxn ang="0">
                  <a:pos x="112" y="209"/>
                </a:cxn>
                <a:cxn ang="0">
                  <a:pos x="74" y="228"/>
                </a:cxn>
                <a:cxn ang="0">
                  <a:pos x="38" y="242"/>
                </a:cxn>
                <a:cxn ang="0">
                  <a:pos x="15" y="253"/>
                </a:cxn>
                <a:cxn ang="0">
                  <a:pos x="0" y="261"/>
                </a:cxn>
                <a:cxn ang="0">
                  <a:pos x="0" y="266"/>
                </a:cxn>
                <a:cxn ang="0">
                  <a:pos x="2" y="268"/>
                </a:cxn>
                <a:cxn ang="0">
                  <a:pos x="17" y="270"/>
                </a:cxn>
                <a:cxn ang="0">
                  <a:pos x="34" y="266"/>
                </a:cxn>
                <a:cxn ang="0">
                  <a:pos x="59" y="262"/>
                </a:cxn>
                <a:cxn ang="0">
                  <a:pos x="86" y="255"/>
                </a:cxn>
                <a:cxn ang="0">
                  <a:pos x="114" y="247"/>
                </a:cxn>
                <a:cxn ang="0">
                  <a:pos x="145" y="238"/>
                </a:cxn>
                <a:cxn ang="0">
                  <a:pos x="173" y="228"/>
                </a:cxn>
                <a:cxn ang="0">
                  <a:pos x="202" y="215"/>
                </a:cxn>
                <a:cxn ang="0">
                  <a:pos x="228" y="204"/>
                </a:cxn>
                <a:cxn ang="0">
                  <a:pos x="251" y="192"/>
                </a:cxn>
                <a:cxn ang="0">
                  <a:pos x="270" y="181"/>
                </a:cxn>
                <a:cxn ang="0">
                  <a:pos x="282" y="166"/>
                </a:cxn>
                <a:cxn ang="0">
                  <a:pos x="295" y="154"/>
                </a:cxn>
                <a:cxn ang="0">
                  <a:pos x="306" y="141"/>
                </a:cxn>
                <a:cxn ang="0">
                  <a:pos x="318" y="128"/>
                </a:cxn>
                <a:cxn ang="0">
                  <a:pos x="325" y="114"/>
                </a:cxn>
                <a:cxn ang="0">
                  <a:pos x="335" y="101"/>
                </a:cxn>
                <a:cxn ang="0">
                  <a:pos x="340" y="88"/>
                </a:cxn>
                <a:cxn ang="0">
                  <a:pos x="348" y="78"/>
                </a:cxn>
                <a:cxn ang="0">
                  <a:pos x="354" y="67"/>
                </a:cxn>
                <a:cxn ang="0">
                  <a:pos x="358" y="57"/>
                </a:cxn>
                <a:cxn ang="0">
                  <a:pos x="361" y="48"/>
                </a:cxn>
                <a:cxn ang="0">
                  <a:pos x="367" y="40"/>
                </a:cxn>
                <a:cxn ang="0">
                  <a:pos x="371" y="29"/>
                </a:cxn>
                <a:cxn ang="0">
                  <a:pos x="373" y="27"/>
                </a:cxn>
                <a:cxn ang="0">
                  <a:pos x="340" y="0"/>
                </a:cxn>
                <a:cxn ang="0">
                  <a:pos x="340" y="0"/>
                </a:cxn>
              </a:cxnLst>
              <a:rect l="0" t="0" r="r" b="b"/>
              <a:pathLst>
                <a:path w="373" h="270">
                  <a:moveTo>
                    <a:pt x="340" y="0"/>
                  </a:moveTo>
                  <a:lnTo>
                    <a:pt x="339" y="0"/>
                  </a:lnTo>
                  <a:lnTo>
                    <a:pt x="339" y="6"/>
                  </a:lnTo>
                  <a:lnTo>
                    <a:pt x="333" y="12"/>
                  </a:lnTo>
                  <a:lnTo>
                    <a:pt x="327" y="23"/>
                  </a:lnTo>
                  <a:lnTo>
                    <a:pt x="320" y="32"/>
                  </a:lnTo>
                  <a:lnTo>
                    <a:pt x="312" y="48"/>
                  </a:lnTo>
                  <a:lnTo>
                    <a:pt x="301" y="61"/>
                  </a:lnTo>
                  <a:lnTo>
                    <a:pt x="289" y="78"/>
                  </a:lnTo>
                  <a:lnTo>
                    <a:pt x="270" y="95"/>
                  </a:lnTo>
                  <a:lnTo>
                    <a:pt x="251" y="114"/>
                  </a:lnTo>
                  <a:lnTo>
                    <a:pt x="230" y="133"/>
                  </a:lnTo>
                  <a:lnTo>
                    <a:pt x="206" y="154"/>
                  </a:lnTo>
                  <a:lnTo>
                    <a:pt x="177" y="171"/>
                  </a:lnTo>
                  <a:lnTo>
                    <a:pt x="147" y="190"/>
                  </a:lnTo>
                  <a:lnTo>
                    <a:pt x="112" y="209"/>
                  </a:lnTo>
                  <a:lnTo>
                    <a:pt x="74" y="228"/>
                  </a:lnTo>
                  <a:lnTo>
                    <a:pt x="38" y="242"/>
                  </a:lnTo>
                  <a:lnTo>
                    <a:pt x="15" y="253"/>
                  </a:lnTo>
                  <a:lnTo>
                    <a:pt x="0" y="261"/>
                  </a:lnTo>
                  <a:lnTo>
                    <a:pt x="0" y="266"/>
                  </a:lnTo>
                  <a:lnTo>
                    <a:pt x="2" y="268"/>
                  </a:lnTo>
                  <a:lnTo>
                    <a:pt x="17" y="270"/>
                  </a:lnTo>
                  <a:lnTo>
                    <a:pt x="34" y="266"/>
                  </a:lnTo>
                  <a:lnTo>
                    <a:pt x="59" y="262"/>
                  </a:lnTo>
                  <a:lnTo>
                    <a:pt x="86" y="255"/>
                  </a:lnTo>
                  <a:lnTo>
                    <a:pt x="114" y="247"/>
                  </a:lnTo>
                  <a:lnTo>
                    <a:pt x="145" y="238"/>
                  </a:lnTo>
                  <a:lnTo>
                    <a:pt x="173" y="228"/>
                  </a:lnTo>
                  <a:lnTo>
                    <a:pt x="202" y="215"/>
                  </a:lnTo>
                  <a:lnTo>
                    <a:pt x="228" y="204"/>
                  </a:lnTo>
                  <a:lnTo>
                    <a:pt x="251" y="192"/>
                  </a:lnTo>
                  <a:lnTo>
                    <a:pt x="270" y="181"/>
                  </a:lnTo>
                  <a:lnTo>
                    <a:pt x="282" y="166"/>
                  </a:lnTo>
                  <a:lnTo>
                    <a:pt x="295" y="154"/>
                  </a:lnTo>
                  <a:lnTo>
                    <a:pt x="306" y="141"/>
                  </a:lnTo>
                  <a:lnTo>
                    <a:pt x="318" y="128"/>
                  </a:lnTo>
                  <a:lnTo>
                    <a:pt x="325" y="114"/>
                  </a:lnTo>
                  <a:lnTo>
                    <a:pt x="335" y="101"/>
                  </a:lnTo>
                  <a:lnTo>
                    <a:pt x="340" y="88"/>
                  </a:lnTo>
                  <a:lnTo>
                    <a:pt x="348" y="78"/>
                  </a:lnTo>
                  <a:lnTo>
                    <a:pt x="354" y="67"/>
                  </a:lnTo>
                  <a:lnTo>
                    <a:pt x="358" y="57"/>
                  </a:lnTo>
                  <a:lnTo>
                    <a:pt x="361" y="48"/>
                  </a:lnTo>
                  <a:lnTo>
                    <a:pt x="367" y="40"/>
                  </a:lnTo>
                  <a:lnTo>
                    <a:pt x="371" y="29"/>
                  </a:lnTo>
                  <a:lnTo>
                    <a:pt x="373" y="27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35"/>
            <p:cNvSpPr>
              <a:spLocks/>
            </p:cNvSpPr>
            <p:nvPr/>
          </p:nvSpPr>
          <p:spPr bwMode="auto">
            <a:xfrm>
              <a:off x="2727" y="3379"/>
              <a:ext cx="160" cy="36"/>
            </a:xfrm>
            <a:custGeom>
              <a:avLst/>
              <a:gdLst/>
              <a:ahLst/>
              <a:cxnLst>
                <a:cxn ang="0">
                  <a:pos x="270" y="69"/>
                </a:cxn>
                <a:cxn ang="0">
                  <a:pos x="268" y="67"/>
                </a:cxn>
                <a:cxn ang="0">
                  <a:pos x="260" y="65"/>
                </a:cxn>
                <a:cxn ang="0">
                  <a:pos x="249" y="65"/>
                </a:cxn>
                <a:cxn ang="0">
                  <a:pos x="237" y="65"/>
                </a:cxn>
                <a:cxn ang="0">
                  <a:pos x="220" y="61"/>
                </a:cxn>
                <a:cxn ang="0">
                  <a:pos x="201" y="59"/>
                </a:cxn>
                <a:cxn ang="0">
                  <a:pos x="182" y="56"/>
                </a:cxn>
                <a:cxn ang="0">
                  <a:pos x="163" y="56"/>
                </a:cxn>
                <a:cxn ang="0">
                  <a:pos x="140" y="52"/>
                </a:cxn>
                <a:cxn ang="0">
                  <a:pos x="118" y="50"/>
                </a:cxn>
                <a:cxn ang="0">
                  <a:pos x="95" y="46"/>
                </a:cxn>
                <a:cxn ang="0">
                  <a:pos x="76" y="46"/>
                </a:cxn>
                <a:cxn ang="0">
                  <a:pos x="57" y="44"/>
                </a:cxn>
                <a:cxn ang="0">
                  <a:pos x="38" y="42"/>
                </a:cxn>
                <a:cxn ang="0">
                  <a:pos x="22" y="42"/>
                </a:cxn>
                <a:cxn ang="0">
                  <a:pos x="13" y="42"/>
                </a:cxn>
                <a:cxn ang="0">
                  <a:pos x="3" y="40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2" y="35"/>
                </a:cxn>
                <a:cxn ang="0">
                  <a:pos x="5" y="29"/>
                </a:cxn>
                <a:cxn ang="0">
                  <a:pos x="15" y="27"/>
                </a:cxn>
                <a:cxn ang="0">
                  <a:pos x="24" y="21"/>
                </a:cxn>
                <a:cxn ang="0">
                  <a:pos x="38" y="18"/>
                </a:cxn>
                <a:cxn ang="0">
                  <a:pos x="53" y="14"/>
                </a:cxn>
                <a:cxn ang="0">
                  <a:pos x="70" y="10"/>
                </a:cxn>
                <a:cxn ang="0">
                  <a:pos x="87" y="8"/>
                </a:cxn>
                <a:cxn ang="0">
                  <a:pos x="106" y="6"/>
                </a:cxn>
                <a:cxn ang="0">
                  <a:pos x="125" y="2"/>
                </a:cxn>
                <a:cxn ang="0">
                  <a:pos x="148" y="2"/>
                </a:cxn>
                <a:cxn ang="0">
                  <a:pos x="171" y="0"/>
                </a:cxn>
                <a:cxn ang="0">
                  <a:pos x="194" y="4"/>
                </a:cxn>
                <a:cxn ang="0">
                  <a:pos x="213" y="4"/>
                </a:cxn>
                <a:cxn ang="0">
                  <a:pos x="233" y="8"/>
                </a:cxn>
                <a:cxn ang="0">
                  <a:pos x="249" y="12"/>
                </a:cxn>
                <a:cxn ang="0">
                  <a:pos x="264" y="18"/>
                </a:cxn>
                <a:cxn ang="0">
                  <a:pos x="275" y="21"/>
                </a:cxn>
                <a:cxn ang="0">
                  <a:pos x="287" y="27"/>
                </a:cxn>
                <a:cxn ang="0">
                  <a:pos x="294" y="33"/>
                </a:cxn>
                <a:cxn ang="0">
                  <a:pos x="302" y="40"/>
                </a:cxn>
                <a:cxn ang="0">
                  <a:pos x="311" y="52"/>
                </a:cxn>
                <a:cxn ang="0">
                  <a:pos x="317" y="61"/>
                </a:cxn>
                <a:cxn ang="0">
                  <a:pos x="319" y="69"/>
                </a:cxn>
                <a:cxn ang="0">
                  <a:pos x="321" y="73"/>
                </a:cxn>
                <a:cxn ang="0">
                  <a:pos x="270" y="69"/>
                </a:cxn>
                <a:cxn ang="0">
                  <a:pos x="270" y="69"/>
                </a:cxn>
              </a:cxnLst>
              <a:rect l="0" t="0" r="r" b="b"/>
              <a:pathLst>
                <a:path w="321" h="73">
                  <a:moveTo>
                    <a:pt x="270" y="69"/>
                  </a:moveTo>
                  <a:lnTo>
                    <a:pt x="268" y="67"/>
                  </a:lnTo>
                  <a:lnTo>
                    <a:pt x="260" y="65"/>
                  </a:lnTo>
                  <a:lnTo>
                    <a:pt x="249" y="65"/>
                  </a:lnTo>
                  <a:lnTo>
                    <a:pt x="237" y="65"/>
                  </a:lnTo>
                  <a:lnTo>
                    <a:pt x="220" y="61"/>
                  </a:lnTo>
                  <a:lnTo>
                    <a:pt x="201" y="59"/>
                  </a:lnTo>
                  <a:lnTo>
                    <a:pt x="182" y="56"/>
                  </a:lnTo>
                  <a:lnTo>
                    <a:pt x="163" y="56"/>
                  </a:lnTo>
                  <a:lnTo>
                    <a:pt x="140" y="52"/>
                  </a:lnTo>
                  <a:lnTo>
                    <a:pt x="118" y="50"/>
                  </a:lnTo>
                  <a:lnTo>
                    <a:pt x="95" y="46"/>
                  </a:lnTo>
                  <a:lnTo>
                    <a:pt x="76" y="46"/>
                  </a:lnTo>
                  <a:lnTo>
                    <a:pt x="57" y="44"/>
                  </a:lnTo>
                  <a:lnTo>
                    <a:pt x="38" y="42"/>
                  </a:lnTo>
                  <a:lnTo>
                    <a:pt x="22" y="42"/>
                  </a:lnTo>
                  <a:lnTo>
                    <a:pt x="13" y="42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5" y="29"/>
                  </a:lnTo>
                  <a:lnTo>
                    <a:pt x="15" y="27"/>
                  </a:lnTo>
                  <a:lnTo>
                    <a:pt x="24" y="21"/>
                  </a:lnTo>
                  <a:lnTo>
                    <a:pt x="38" y="18"/>
                  </a:lnTo>
                  <a:lnTo>
                    <a:pt x="53" y="14"/>
                  </a:lnTo>
                  <a:lnTo>
                    <a:pt x="70" y="10"/>
                  </a:lnTo>
                  <a:lnTo>
                    <a:pt x="87" y="8"/>
                  </a:lnTo>
                  <a:lnTo>
                    <a:pt x="106" y="6"/>
                  </a:lnTo>
                  <a:lnTo>
                    <a:pt x="125" y="2"/>
                  </a:lnTo>
                  <a:lnTo>
                    <a:pt x="148" y="2"/>
                  </a:lnTo>
                  <a:lnTo>
                    <a:pt x="171" y="0"/>
                  </a:lnTo>
                  <a:lnTo>
                    <a:pt x="194" y="4"/>
                  </a:lnTo>
                  <a:lnTo>
                    <a:pt x="213" y="4"/>
                  </a:lnTo>
                  <a:lnTo>
                    <a:pt x="233" y="8"/>
                  </a:lnTo>
                  <a:lnTo>
                    <a:pt x="249" y="12"/>
                  </a:lnTo>
                  <a:lnTo>
                    <a:pt x="264" y="18"/>
                  </a:lnTo>
                  <a:lnTo>
                    <a:pt x="275" y="21"/>
                  </a:lnTo>
                  <a:lnTo>
                    <a:pt x="287" y="27"/>
                  </a:lnTo>
                  <a:lnTo>
                    <a:pt x="294" y="33"/>
                  </a:lnTo>
                  <a:lnTo>
                    <a:pt x="302" y="40"/>
                  </a:lnTo>
                  <a:lnTo>
                    <a:pt x="311" y="52"/>
                  </a:lnTo>
                  <a:lnTo>
                    <a:pt x="317" y="61"/>
                  </a:lnTo>
                  <a:lnTo>
                    <a:pt x="319" y="69"/>
                  </a:lnTo>
                  <a:lnTo>
                    <a:pt x="321" y="73"/>
                  </a:lnTo>
                  <a:lnTo>
                    <a:pt x="270" y="69"/>
                  </a:lnTo>
                  <a:lnTo>
                    <a:pt x="27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6"/>
            <p:cNvSpPr>
              <a:spLocks/>
            </p:cNvSpPr>
            <p:nvPr/>
          </p:nvSpPr>
          <p:spPr bwMode="auto">
            <a:xfrm>
              <a:off x="2678" y="3148"/>
              <a:ext cx="47" cy="18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1"/>
                </a:cxn>
                <a:cxn ang="0">
                  <a:pos x="32" y="9"/>
                </a:cxn>
                <a:cxn ang="0">
                  <a:pos x="32" y="22"/>
                </a:cxn>
                <a:cxn ang="0">
                  <a:pos x="32" y="39"/>
                </a:cxn>
                <a:cxn ang="0">
                  <a:pos x="30" y="58"/>
                </a:cxn>
                <a:cxn ang="0">
                  <a:pos x="30" y="83"/>
                </a:cxn>
                <a:cxn ang="0">
                  <a:pos x="30" y="108"/>
                </a:cxn>
                <a:cxn ang="0">
                  <a:pos x="30" y="136"/>
                </a:cxn>
                <a:cxn ang="0">
                  <a:pos x="26" y="163"/>
                </a:cxn>
                <a:cxn ang="0">
                  <a:pos x="24" y="192"/>
                </a:cxn>
                <a:cxn ang="0">
                  <a:pos x="21" y="220"/>
                </a:cxn>
                <a:cxn ang="0">
                  <a:pos x="21" y="249"/>
                </a:cxn>
                <a:cxn ang="0">
                  <a:pos x="17" y="275"/>
                </a:cxn>
                <a:cxn ang="0">
                  <a:pos x="13" y="298"/>
                </a:cxn>
                <a:cxn ang="0">
                  <a:pos x="11" y="321"/>
                </a:cxn>
                <a:cxn ang="0">
                  <a:pos x="7" y="340"/>
                </a:cxn>
                <a:cxn ang="0">
                  <a:pos x="2" y="353"/>
                </a:cxn>
                <a:cxn ang="0">
                  <a:pos x="0" y="361"/>
                </a:cxn>
                <a:cxn ang="0">
                  <a:pos x="0" y="363"/>
                </a:cxn>
                <a:cxn ang="0">
                  <a:pos x="5" y="363"/>
                </a:cxn>
                <a:cxn ang="0">
                  <a:pos x="9" y="355"/>
                </a:cxn>
                <a:cxn ang="0">
                  <a:pos x="13" y="347"/>
                </a:cxn>
                <a:cxn ang="0">
                  <a:pos x="21" y="334"/>
                </a:cxn>
                <a:cxn ang="0">
                  <a:pos x="28" y="323"/>
                </a:cxn>
                <a:cxn ang="0">
                  <a:pos x="34" y="304"/>
                </a:cxn>
                <a:cxn ang="0">
                  <a:pos x="42" y="287"/>
                </a:cxn>
                <a:cxn ang="0">
                  <a:pos x="49" y="268"/>
                </a:cxn>
                <a:cxn ang="0">
                  <a:pos x="59" y="250"/>
                </a:cxn>
                <a:cxn ang="0">
                  <a:pos x="64" y="231"/>
                </a:cxn>
                <a:cxn ang="0">
                  <a:pos x="70" y="216"/>
                </a:cxn>
                <a:cxn ang="0">
                  <a:pos x="76" y="197"/>
                </a:cxn>
                <a:cxn ang="0">
                  <a:pos x="81" y="186"/>
                </a:cxn>
                <a:cxn ang="0">
                  <a:pos x="83" y="171"/>
                </a:cxn>
                <a:cxn ang="0">
                  <a:pos x="87" y="157"/>
                </a:cxn>
                <a:cxn ang="0">
                  <a:pos x="87" y="142"/>
                </a:cxn>
                <a:cxn ang="0">
                  <a:pos x="89" y="129"/>
                </a:cxn>
                <a:cxn ang="0">
                  <a:pos x="89" y="112"/>
                </a:cxn>
                <a:cxn ang="0">
                  <a:pos x="91" y="96"/>
                </a:cxn>
                <a:cxn ang="0">
                  <a:pos x="91" y="83"/>
                </a:cxn>
                <a:cxn ang="0">
                  <a:pos x="93" y="70"/>
                </a:cxn>
                <a:cxn ang="0">
                  <a:pos x="91" y="55"/>
                </a:cxn>
                <a:cxn ang="0">
                  <a:pos x="91" y="43"/>
                </a:cxn>
                <a:cxn ang="0">
                  <a:pos x="91" y="32"/>
                </a:cxn>
                <a:cxn ang="0">
                  <a:pos x="91" y="24"/>
                </a:cxn>
                <a:cxn ang="0">
                  <a:pos x="91" y="9"/>
                </a:cxn>
                <a:cxn ang="0">
                  <a:pos x="91" y="5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93" h="363">
                  <a:moveTo>
                    <a:pt x="34" y="0"/>
                  </a:moveTo>
                  <a:lnTo>
                    <a:pt x="32" y="1"/>
                  </a:lnTo>
                  <a:lnTo>
                    <a:pt x="32" y="9"/>
                  </a:lnTo>
                  <a:lnTo>
                    <a:pt x="32" y="22"/>
                  </a:lnTo>
                  <a:lnTo>
                    <a:pt x="32" y="39"/>
                  </a:lnTo>
                  <a:lnTo>
                    <a:pt x="30" y="58"/>
                  </a:lnTo>
                  <a:lnTo>
                    <a:pt x="30" y="83"/>
                  </a:lnTo>
                  <a:lnTo>
                    <a:pt x="30" y="108"/>
                  </a:lnTo>
                  <a:lnTo>
                    <a:pt x="30" y="136"/>
                  </a:lnTo>
                  <a:lnTo>
                    <a:pt x="26" y="163"/>
                  </a:lnTo>
                  <a:lnTo>
                    <a:pt x="24" y="192"/>
                  </a:lnTo>
                  <a:lnTo>
                    <a:pt x="21" y="220"/>
                  </a:lnTo>
                  <a:lnTo>
                    <a:pt x="21" y="249"/>
                  </a:lnTo>
                  <a:lnTo>
                    <a:pt x="17" y="275"/>
                  </a:lnTo>
                  <a:lnTo>
                    <a:pt x="13" y="298"/>
                  </a:lnTo>
                  <a:lnTo>
                    <a:pt x="11" y="321"/>
                  </a:lnTo>
                  <a:lnTo>
                    <a:pt x="7" y="340"/>
                  </a:lnTo>
                  <a:lnTo>
                    <a:pt x="2" y="353"/>
                  </a:lnTo>
                  <a:lnTo>
                    <a:pt x="0" y="361"/>
                  </a:lnTo>
                  <a:lnTo>
                    <a:pt x="0" y="363"/>
                  </a:lnTo>
                  <a:lnTo>
                    <a:pt x="5" y="363"/>
                  </a:lnTo>
                  <a:lnTo>
                    <a:pt x="9" y="355"/>
                  </a:lnTo>
                  <a:lnTo>
                    <a:pt x="13" y="347"/>
                  </a:lnTo>
                  <a:lnTo>
                    <a:pt x="21" y="334"/>
                  </a:lnTo>
                  <a:lnTo>
                    <a:pt x="28" y="323"/>
                  </a:lnTo>
                  <a:lnTo>
                    <a:pt x="34" y="304"/>
                  </a:lnTo>
                  <a:lnTo>
                    <a:pt x="42" y="287"/>
                  </a:lnTo>
                  <a:lnTo>
                    <a:pt x="49" y="268"/>
                  </a:lnTo>
                  <a:lnTo>
                    <a:pt x="59" y="250"/>
                  </a:lnTo>
                  <a:lnTo>
                    <a:pt x="64" y="231"/>
                  </a:lnTo>
                  <a:lnTo>
                    <a:pt x="70" y="216"/>
                  </a:lnTo>
                  <a:lnTo>
                    <a:pt x="76" y="197"/>
                  </a:lnTo>
                  <a:lnTo>
                    <a:pt x="81" y="186"/>
                  </a:lnTo>
                  <a:lnTo>
                    <a:pt x="83" y="171"/>
                  </a:lnTo>
                  <a:lnTo>
                    <a:pt x="87" y="157"/>
                  </a:lnTo>
                  <a:lnTo>
                    <a:pt x="87" y="142"/>
                  </a:lnTo>
                  <a:lnTo>
                    <a:pt x="89" y="129"/>
                  </a:lnTo>
                  <a:lnTo>
                    <a:pt x="89" y="112"/>
                  </a:lnTo>
                  <a:lnTo>
                    <a:pt x="91" y="96"/>
                  </a:lnTo>
                  <a:lnTo>
                    <a:pt x="91" y="83"/>
                  </a:lnTo>
                  <a:lnTo>
                    <a:pt x="93" y="70"/>
                  </a:lnTo>
                  <a:lnTo>
                    <a:pt x="91" y="55"/>
                  </a:lnTo>
                  <a:lnTo>
                    <a:pt x="91" y="43"/>
                  </a:lnTo>
                  <a:lnTo>
                    <a:pt x="91" y="32"/>
                  </a:lnTo>
                  <a:lnTo>
                    <a:pt x="91" y="24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37"/>
            <p:cNvSpPr>
              <a:spLocks/>
            </p:cNvSpPr>
            <p:nvPr/>
          </p:nvSpPr>
          <p:spPr bwMode="auto">
            <a:xfrm>
              <a:off x="2575" y="3295"/>
              <a:ext cx="133" cy="96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2" y="168"/>
                </a:cxn>
                <a:cxn ang="0">
                  <a:pos x="8" y="164"/>
                </a:cxn>
                <a:cxn ang="0">
                  <a:pos x="18" y="158"/>
                </a:cxn>
                <a:cxn ang="0">
                  <a:pos x="31" y="150"/>
                </a:cxn>
                <a:cxn ang="0">
                  <a:pos x="46" y="139"/>
                </a:cxn>
                <a:cxn ang="0">
                  <a:pos x="63" y="130"/>
                </a:cxn>
                <a:cxn ang="0">
                  <a:pos x="82" y="118"/>
                </a:cxn>
                <a:cxn ang="0">
                  <a:pos x="103" y="107"/>
                </a:cxn>
                <a:cxn ang="0">
                  <a:pos x="122" y="91"/>
                </a:cxn>
                <a:cxn ang="0">
                  <a:pos x="145" y="80"/>
                </a:cxn>
                <a:cxn ang="0">
                  <a:pos x="166" y="67"/>
                </a:cxn>
                <a:cxn ang="0">
                  <a:pos x="187" y="53"/>
                </a:cxn>
                <a:cxn ang="0">
                  <a:pos x="204" y="40"/>
                </a:cxn>
                <a:cxn ang="0">
                  <a:pos x="221" y="29"/>
                </a:cxn>
                <a:cxn ang="0">
                  <a:pos x="234" y="17"/>
                </a:cxn>
                <a:cxn ang="0">
                  <a:pos x="248" y="10"/>
                </a:cxn>
                <a:cxn ang="0">
                  <a:pos x="261" y="0"/>
                </a:cxn>
                <a:cxn ang="0">
                  <a:pos x="267" y="6"/>
                </a:cxn>
                <a:cxn ang="0">
                  <a:pos x="267" y="12"/>
                </a:cxn>
                <a:cxn ang="0">
                  <a:pos x="263" y="23"/>
                </a:cxn>
                <a:cxn ang="0">
                  <a:pos x="257" y="36"/>
                </a:cxn>
                <a:cxn ang="0">
                  <a:pos x="250" y="52"/>
                </a:cxn>
                <a:cxn ang="0">
                  <a:pos x="238" y="67"/>
                </a:cxn>
                <a:cxn ang="0">
                  <a:pos x="223" y="84"/>
                </a:cxn>
                <a:cxn ang="0">
                  <a:pos x="204" y="103"/>
                </a:cxn>
                <a:cxn ang="0">
                  <a:pos x="183" y="122"/>
                </a:cxn>
                <a:cxn ang="0">
                  <a:pos x="158" y="139"/>
                </a:cxn>
                <a:cxn ang="0">
                  <a:pos x="130" y="158"/>
                </a:cxn>
                <a:cxn ang="0">
                  <a:pos x="96" y="175"/>
                </a:cxn>
                <a:cxn ang="0">
                  <a:pos x="61" y="192"/>
                </a:cxn>
                <a:cxn ang="0">
                  <a:pos x="0" y="169"/>
                </a:cxn>
                <a:cxn ang="0">
                  <a:pos x="0" y="169"/>
                </a:cxn>
              </a:cxnLst>
              <a:rect l="0" t="0" r="r" b="b"/>
              <a:pathLst>
                <a:path w="267" h="192">
                  <a:moveTo>
                    <a:pt x="0" y="169"/>
                  </a:moveTo>
                  <a:lnTo>
                    <a:pt x="2" y="168"/>
                  </a:lnTo>
                  <a:lnTo>
                    <a:pt x="8" y="164"/>
                  </a:lnTo>
                  <a:lnTo>
                    <a:pt x="18" y="158"/>
                  </a:lnTo>
                  <a:lnTo>
                    <a:pt x="31" y="150"/>
                  </a:lnTo>
                  <a:lnTo>
                    <a:pt x="46" y="139"/>
                  </a:lnTo>
                  <a:lnTo>
                    <a:pt x="63" y="130"/>
                  </a:lnTo>
                  <a:lnTo>
                    <a:pt x="82" y="118"/>
                  </a:lnTo>
                  <a:lnTo>
                    <a:pt x="103" y="107"/>
                  </a:lnTo>
                  <a:lnTo>
                    <a:pt x="122" y="91"/>
                  </a:lnTo>
                  <a:lnTo>
                    <a:pt x="145" y="80"/>
                  </a:lnTo>
                  <a:lnTo>
                    <a:pt x="166" y="67"/>
                  </a:lnTo>
                  <a:lnTo>
                    <a:pt x="187" y="53"/>
                  </a:lnTo>
                  <a:lnTo>
                    <a:pt x="204" y="40"/>
                  </a:lnTo>
                  <a:lnTo>
                    <a:pt x="221" y="29"/>
                  </a:lnTo>
                  <a:lnTo>
                    <a:pt x="234" y="17"/>
                  </a:lnTo>
                  <a:lnTo>
                    <a:pt x="248" y="10"/>
                  </a:lnTo>
                  <a:lnTo>
                    <a:pt x="261" y="0"/>
                  </a:lnTo>
                  <a:lnTo>
                    <a:pt x="267" y="6"/>
                  </a:lnTo>
                  <a:lnTo>
                    <a:pt x="267" y="12"/>
                  </a:lnTo>
                  <a:lnTo>
                    <a:pt x="263" y="23"/>
                  </a:lnTo>
                  <a:lnTo>
                    <a:pt x="257" y="36"/>
                  </a:lnTo>
                  <a:lnTo>
                    <a:pt x="250" y="52"/>
                  </a:lnTo>
                  <a:lnTo>
                    <a:pt x="238" y="67"/>
                  </a:lnTo>
                  <a:lnTo>
                    <a:pt x="223" y="84"/>
                  </a:lnTo>
                  <a:lnTo>
                    <a:pt x="204" y="103"/>
                  </a:lnTo>
                  <a:lnTo>
                    <a:pt x="183" y="122"/>
                  </a:lnTo>
                  <a:lnTo>
                    <a:pt x="158" y="139"/>
                  </a:lnTo>
                  <a:lnTo>
                    <a:pt x="130" y="158"/>
                  </a:lnTo>
                  <a:lnTo>
                    <a:pt x="96" y="175"/>
                  </a:lnTo>
                  <a:lnTo>
                    <a:pt x="61" y="192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38"/>
            <p:cNvSpPr>
              <a:spLocks/>
            </p:cNvSpPr>
            <p:nvPr/>
          </p:nvSpPr>
          <p:spPr bwMode="auto">
            <a:xfrm>
              <a:off x="2654" y="3379"/>
              <a:ext cx="101" cy="91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134"/>
                </a:cxn>
                <a:cxn ang="0">
                  <a:pos x="2" y="130"/>
                </a:cxn>
                <a:cxn ang="0">
                  <a:pos x="8" y="124"/>
                </a:cxn>
                <a:cxn ang="0">
                  <a:pos x="15" y="114"/>
                </a:cxn>
                <a:cxn ang="0">
                  <a:pos x="23" y="105"/>
                </a:cxn>
                <a:cxn ang="0">
                  <a:pos x="34" y="95"/>
                </a:cxn>
                <a:cxn ang="0">
                  <a:pos x="48" y="84"/>
                </a:cxn>
                <a:cxn ang="0">
                  <a:pos x="61" y="73"/>
                </a:cxn>
                <a:cxn ang="0">
                  <a:pos x="76" y="59"/>
                </a:cxn>
                <a:cxn ang="0">
                  <a:pos x="92" y="46"/>
                </a:cxn>
                <a:cxn ang="0">
                  <a:pos x="109" y="37"/>
                </a:cxn>
                <a:cxn ang="0">
                  <a:pos x="128" y="27"/>
                </a:cxn>
                <a:cxn ang="0">
                  <a:pos x="145" y="18"/>
                </a:cxn>
                <a:cxn ang="0">
                  <a:pos x="164" y="8"/>
                </a:cxn>
                <a:cxn ang="0">
                  <a:pos x="185" y="4"/>
                </a:cxn>
                <a:cxn ang="0">
                  <a:pos x="204" y="0"/>
                </a:cxn>
                <a:cxn ang="0">
                  <a:pos x="198" y="6"/>
                </a:cxn>
                <a:cxn ang="0">
                  <a:pos x="188" y="12"/>
                </a:cxn>
                <a:cxn ang="0">
                  <a:pos x="179" y="21"/>
                </a:cxn>
                <a:cxn ang="0">
                  <a:pos x="166" y="31"/>
                </a:cxn>
                <a:cxn ang="0">
                  <a:pos x="152" y="44"/>
                </a:cxn>
                <a:cxn ang="0">
                  <a:pos x="137" y="56"/>
                </a:cxn>
                <a:cxn ang="0">
                  <a:pos x="122" y="73"/>
                </a:cxn>
                <a:cxn ang="0">
                  <a:pos x="105" y="86"/>
                </a:cxn>
                <a:cxn ang="0">
                  <a:pos x="90" y="101"/>
                </a:cxn>
                <a:cxn ang="0">
                  <a:pos x="73" y="114"/>
                </a:cxn>
                <a:cxn ang="0">
                  <a:pos x="61" y="132"/>
                </a:cxn>
                <a:cxn ang="0">
                  <a:pos x="46" y="143"/>
                </a:cxn>
                <a:cxn ang="0">
                  <a:pos x="34" y="158"/>
                </a:cxn>
                <a:cxn ang="0">
                  <a:pos x="25" y="170"/>
                </a:cxn>
                <a:cxn ang="0">
                  <a:pos x="21" y="181"/>
                </a:cxn>
                <a:cxn ang="0">
                  <a:pos x="0" y="135"/>
                </a:cxn>
                <a:cxn ang="0">
                  <a:pos x="0" y="135"/>
                </a:cxn>
              </a:cxnLst>
              <a:rect l="0" t="0" r="r" b="b"/>
              <a:pathLst>
                <a:path w="204" h="181">
                  <a:moveTo>
                    <a:pt x="0" y="135"/>
                  </a:moveTo>
                  <a:lnTo>
                    <a:pt x="0" y="134"/>
                  </a:lnTo>
                  <a:lnTo>
                    <a:pt x="2" y="130"/>
                  </a:lnTo>
                  <a:lnTo>
                    <a:pt x="8" y="124"/>
                  </a:lnTo>
                  <a:lnTo>
                    <a:pt x="15" y="114"/>
                  </a:lnTo>
                  <a:lnTo>
                    <a:pt x="23" y="105"/>
                  </a:lnTo>
                  <a:lnTo>
                    <a:pt x="34" y="95"/>
                  </a:lnTo>
                  <a:lnTo>
                    <a:pt x="48" y="84"/>
                  </a:lnTo>
                  <a:lnTo>
                    <a:pt x="61" y="73"/>
                  </a:lnTo>
                  <a:lnTo>
                    <a:pt x="76" y="59"/>
                  </a:lnTo>
                  <a:lnTo>
                    <a:pt x="92" y="46"/>
                  </a:lnTo>
                  <a:lnTo>
                    <a:pt x="109" y="37"/>
                  </a:lnTo>
                  <a:lnTo>
                    <a:pt x="128" y="27"/>
                  </a:lnTo>
                  <a:lnTo>
                    <a:pt x="145" y="18"/>
                  </a:lnTo>
                  <a:lnTo>
                    <a:pt x="164" y="8"/>
                  </a:lnTo>
                  <a:lnTo>
                    <a:pt x="185" y="4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88" y="12"/>
                  </a:lnTo>
                  <a:lnTo>
                    <a:pt x="179" y="21"/>
                  </a:lnTo>
                  <a:lnTo>
                    <a:pt x="166" y="31"/>
                  </a:lnTo>
                  <a:lnTo>
                    <a:pt x="152" y="44"/>
                  </a:lnTo>
                  <a:lnTo>
                    <a:pt x="137" y="56"/>
                  </a:lnTo>
                  <a:lnTo>
                    <a:pt x="122" y="73"/>
                  </a:lnTo>
                  <a:lnTo>
                    <a:pt x="105" y="86"/>
                  </a:lnTo>
                  <a:lnTo>
                    <a:pt x="90" y="101"/>
                  </a:lnTo>
                  <a:lnTo>
                    <a:pt x="73" y="114"/>
                  </a:lnTo>
                  <a:lnTo>
                    <a:pt x="61" y="132"/>
                  </a:lnTo>
                  <a:lnTo>
                    <a:pt x="46" y="143"/>
                  </a:lnTo>
                  <a:lnTo>
                    <a:pt x="34" y="158"/>
                  </a:lnTo>
                  <a:lnTo>
                    <a:pt x="25" y="170"/>
                  </a:lnTo>
                  <a:lnTo>
                    <a:pt x="21" y="18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39"/>
            <p:cNvSpPr>
              <a:spLocks/>
            </p:cNvSpPr>
            <p:nvPr/>
          </p:nvSpPr>
          <p:spPr bwMode="auto">
            <a:xfrm>
              <a:off x="2576" y="3376"/>
              <a:ext cx="102" cy="112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46" y="15"/>
                </a:cxn>
                <a:cxn ang="0">
                  <a:pos x="69" y="23"/>
                </a:cxn>
                <a:cxn ang="0">
                  <a:pos x="95" y="32"/>
                </a:cxn>
                <a:cxn ang="0">
                  <a:pos x="120" y="47"/>
                </a:cxn>
                <a:cxn ang="0">
                  <a:pos x="139" y="70"/>
                </a:cxn>
                <a:cxn ang="0">
                  <a:pos x="151" y="97"/>
                </a:cxn>
                <a:cxn ang="0">
                  <a:pos x="149" y="131"/>
                </a:cxn>
                <a:cxn ang="0">
                  <a:pos x="133" y="159"/>
                </a:cxn>
                <a:cxn ang="0">
                  <a:pos x="114" y="177"/>
                </a:cxn>
                <a:cxn ang="0">
                  <a:pos x="92" y="178"/>
                </a:cxn>
                <a:cxn ang="0">
                  <a:pos x="69" y="173"/>
                </a:cxn>
                <a:cxn ang="0">
                  <a:pos x="44" y="158"/>
                </a:cxn>
                <a:cxn ang="0">
                  <a:pos x="27" y="139"/>
                </a:cxn>
                <a:cxn ang="0">
                  <a:pos x="16" y="116"/>
                </a:cxn>
                <a:cxn ang="0">
                  <a:pos x="16" y="93"/>
                </a:cxn>
                <a:cxn ang="0">
                  <a:pos x="12" y="78"/>
                </a:cxn>
                <a:cxn ang="0">
                  <a:pos x="8" y="81"/>
                </a:cxn>
                <a:cxn ang="0">
                  <a:pos x="2" y="99"/>
                </a:cxn>
                <a:cxn ang="0">
                  <a:pos x="2" y="125"/>
                </a:cxn>
                <a:cxn ang="0">
                  <a:pos x="6" y="154"/>
                </a:cxn>
                <a:cxn ang="0">
                  <a:pos x="25" y="184"/>
                </a:cxn>
                <a:cxn ang="0">
                  <a:pos x="54" y="207"/>
                </a:cxn>
                <a:cxn ang="0">
                  <a:pos x="101" y="222"/>
                </a:cxn>
                <a:cxn ang="0">
                  <a:pos x="149" y="216"/>
                </a:cxn>
                <a:cxn ang="0">
                  <a:pos x="179" y="199"/>
                </a:cxn>
                <a:cxn ang="0">
                  <a:pos x="196" y="169"/>
                </a:cxn>
                <a:cxn ang="0">
                  <a:pos x="206" y="137"/>
                </a:cxn>
                <a:cxn ang="0">
                  <a:pos x="200" y="99"/>
                </a:cxn>
                <a:cxn ang="0">
                  <a:pos x="190" y="62"/>
                </a:cxn>
                <a:cxn ang="0">
                  <a:pos x="177" y="32"/>
                </a:cxn>
                <a:cxn ang="0">
                  <a:pos x="158" y="15"/>
                </a:cxn>
                <a:cxn ang="0">
                  <a:pos x="139" y="5"/>
                </a:cxn>
                <a:cxn ang="0">
                  <a:pos x="116" y="2"/>
                </a:cxn>
                <a:cxn ang="0">
                  <a:pos x="94" y="0"/>
                </a:cxn>
                <a:cxn ang="0">
                  <a:pos x="73" y="4"/>
                </a:cxn>
                <a:cxn ang="0">
                  <a:pos x="54" y="4"/>
                </a:cxn>
                <a:cxn ang="0">
                  <a:pos x="37" y="7"/>
                </a:cxn>
                <a:cxn ang="0">
                  <a:pos x="25" y="13"/>
                </a:cxn>
              </a:cxnLst>
              <a:rect l="0" t="0" r="r" b="b"/>
              <a:pathLst>
                <a:path w="206" h="222">
                  <a:moveTo>
                    <a:pt x="25" y="13"/>
                  </a:moveTo>
                  <a:lnTo>
                    <a:pt x="29" y="13"/>
                  </a:lnTo>
                  <a:lnTo>
                    <a:pt x="35" y="13"/>
                  </a:lnTo>
                  <a:lnTo>
                    <a:pt x="46" y="15"/>
                  </a:lnTo>
                  <a:lnTo>
                    <a:pt x="56" y="17"/>
                  </a:lnTo>
                  <a:lnTo>
                    <a:pt x="69" y="23"/>
                  </a:lnTo>
                  <a:lnTo>
                    <a:pt x="82" y="26"/>
                  </a:lnTo>
                  <a:lnTo>
                    <a:pt x="95" y="32"/>
                  </a:lnTo>
                  <a:lnTo>
                    <a:pt x="107" y="38"/>
                  </a:lnTo>
                  <a:lnTo>
                    <a:pt x="120" y="47"/>
                  </a:lnTo>
                  <a:lnTo>
                    <a:pt x="130" y="57"/>
                  </a:lnTo>
                  <a:lnTo>
                    <a:pt x="139" y="70"/>
                  </a:lnTo>
                  <a:lnTo>
                    <a:pt x="147" y="81"/>
                  </a:lnTo>
                  <a:lnTo>
                    <a:pt x="151" y="97"/>
                  </a:lnTo>
                  <a:lnTo>
                    <a:pt x="151" y="112"/>
                  </a:lnTo>
                  <a:lnTo>
                    <a:pt x="149" y="131"/>
                  </a:lnTo>
                  <a:lnTo>
                    <a:pt x="141" y="146"/>
                  </a:lnTo>
                  <a:lnTo>
                    <a:pt x="133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1" y="178"/>
                  </a:lnTo>
                  <a:lnTo>
                    <a:pt x="92" y="178"/>
                  </a:lnTo>
                  <a:lnTo>
                    <a:pt x="78" y="177"/>
                  </a:lnTo>
                  <a:lnTo>
                    <a:pt x="69" y="173"/>
                  </a:lnTo>
                  <a:lnTo>
                    <a:pt x="56" y="165"/>
                  </a:lnTo>
                  <a:lnTo>
                    <a:pt x="44" y="158"/>
                  </a:lnTo>
                  <a:lnTo>
                    <a:pt x="35" y="148"/>
                  </a:lnTo>
                  <a:lnTo>
                    <a:pt x="27" y="139"/>
                  </a:lnTo>
                  <a:lnTo>
                    <a:pt x="19" y="127"/>
                  </a:lnTo>
                  <a:lnTo>
                    <a:pt x="16" y="116"/>
                  </a:lnTo>
                  <a:lnTo>
                    <a:pt x="14" y="104"/>
                  </a:lnTo>
                  <a:lnTo>
                    <a:pt x="16" y="93"/>
                  </a:lnTo>
                  <a:lnTo>
                    <a:pt x="14" y="81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8" y="81"/>
                  </a:lnTo>
                  <a:lnTo>
                    <a:pt x="4" y="87"/>
                  </a:lnTo>
                  <a:lnTo>
                    <a:pt x="2" y="99"/>
                  </a:lnTo>
                  <a:lnTo>
                    <a:pt x="0" y="110"/>
                  </a:lnTo>
                  <a:lnTo>
                    <a:pt x="2" y="125"/>
                  </a:lnTo>
                  <a:lnTo>
                    <a:pt x="2" y="139"/>
                  </a:lnTo>
                  <a:lnTo>
                    <a:pt x="6" y="154"/>
                  </a:lnTo>
                  <a:lnTo>
                    <a:pt x="14" y="167"/>
                  </a:lnTo>
                  <a:lnTo>
                    <a:pt x="25" y="184"/>
                  </a:lnTo>
                  <a:lnTo>
                    <a:pt x="35" y="196"/>
                  </a:lnTo>
                  <a:lnTo>
                    <a:pt x="54" y="207"/>
                  </a:lnTo>
                  <a:lnTo>
                    <a:pt x="75" y="216"/>
                  </a:lnTo>
                  <a:lnTo>
                    <a:pt x="101" y="222"/>
                  </a:lnTo>
                  <a:lnTo>
                    <a:pt x="126" y="222"/>
                  </a:lnTo>
                  <a:lnTo>
                    <a:pt x="149" y="216"/>
                  </a:lnTo>
                  <a:lnTo>
                    <a:pt x="166" y="209"/>
                  </a:lnTo>
                  <a:lnTo>
                    <a:pt x="179" y="199"/>
                  </a:lnTo>
                  <a:lnTo>
                    <a:pt x="189" y="186"/>
                  </a:lnTo>
                  <a:lnTo>
                    <a:pt x="196" y="169"/>
                  </a:lnTo>
                  <a:lnTo>
                    <a:pt x="202" y="152"/>
                  </a:lnTo>
                  <a:lnTo>
                    <a:pt x="206" y="137"/>
                  </a:lnTo>
                  <a:lnTo>
                    <a:pt x="204" y="118"/>
                  </a:lnTo>
                  <a:lnTo>
                    <a:pt x="200" y="99"/>
                  </a:lnTo>
                  <a:lnTo>
                    <a:pt x="196" y="80"/>
                  </a:lnTo>
                  <a:lnTo>
                    <a:pt x="190" y="62"/>
                  </a:lnTo>
                  <a:lnTo>
                    <a:pt x="183" y="45"/>
                  </a:lnTo>
                  <a:lnTo>
                    <a:pt x="177" y="32"/>
                  </a:lnTo>
                  <a:lnTo>
                    <a:pt x="168" y="23"/>
                  </a:lnTo>
                  <a:lnTo>
                    <a:pt x="158" y="15"/>
                  </a:lnTo>
                  <a:lnTo>
                    <a:pt x="149" y="9"/>
                  </a:lnTo>
                  <a:lnTo>
                    <a:pt x="139" y="5"/>
                  </a:lnTo>
                  <a:lnTo>
                    <a:pt x="128" y="4"/>
                  </a:lnTo>
                  <a:lnTo>
                    <a:pt x="116" y="2"/>
                  </a:lnTo>
                  <a:lnTo>
                    <a:pt x="103" y="0"/>
                  </a:lnTo>
                  <a:lnTo>
                    <a:pt x="94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4"/>
                  </a:lnTo>
                  <a:lnTo>
                    <a:pt x="54" y="4"/>
                  </a:lnTo>
                  <a:lnTo>
                    <a:pt x="44" y="5"/>
                  </a:lnTo>
                  <a:lnTo>
                    <a:pt x="37" y="7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40"/>
            <p:cNvSpPr>
              <a:spLocks/>
            </p:cNvSpPr>
            <p:nvPr/>
          </p:nvSpPr>
          <p:spPr bwMode="auto">
            <a:xfrm>
              <a:off x="3520" y="2633"/>
              <a:ext cx="398" cy="503"/>
            </a:xfrm>
            <a:custGeom>
              <a:avLst/>
              <a:gdLst/>
              <a:ahLst/>
              <a:cxnLst>
                <a:cxn ang="0">
                  <a:pos x="199" y="874"/>
                </a:cxn>
                <a:cxn ang="0">
                  <a:pos x="197" y="857"/>
                </a:cxn>
                <a:cxn ang="0">
                  <a:pos x="194" y="826"/>
                </a:cxn>
                <a:cxn ang="0">
                  <a:pos x="190" y="787"/>
                </a:cxn>
                <a:cxn ang="0">
                  <a:pos x="184" y="745"/>
                </a:cxn>
                <a:cxn ang="0">
                  <a:pos x="176" y="703"/>
                </a:cxn>
                <a:cxn ang="0">
                  <a:pos x="165" y="665"/>
                </a:cxn>
                <a:cxn ang="0">
                  <a:pos x="152" y="638"/>
                </a:cxn>
                <a:cxn ang="0">
                  <a:pos x="135" y="621"/>
                </a:cxn>
                <a:cxn ang="0">
                  <a:pos x="116" y="608"/>
                </a:cxn>
                <a:cxn ang="0">
                  <a:pos x="95" y="596"/>
                </a:cxn>
                <a:cxn ang="0">
                  <a:pos x="76" y="583"/>
                </a:cxn>
                <a:cxn ang="0">
                  <a:pos x="57" y="568"/>
                </a:cxn>
                <a:cxn ang="0">
                  <a:pos x="38" y="547"/>
                </a:cxn>
                <a:cxn ang="0">
                  <a:pos x="22" y="522"/>
                </a:cxn>
                <a:cxn ang="0">
                  <a:pos x="11" y="494"/>
                </a:cxn>
                <a:cxn ang="0">
                  <a:pos x="2" y="460"/>
                </a:cxn>
                <a:cxn ang="0">
                  <a:pos x="0" y="427"/>
                </a:cxn>
                <a:cxn ang="0">
                  <a:pos x="0" y="401"/>
                </a:cxn>
                <a:cxn ang="0">
                  <a:pos x="7" y="382"/>
                </a:cxn>
                <a:cxn ang="0">
                  <a:pos x="17" y="363"/>
                </a:cxn>
                <a:cxn ang="0">
                  <a:pos x="28" y="346"/>
                </a:cxn>
                <a:cxn ang="0">
                  <a:pos x="47" y="328"/>
                </a:cxn>
                <a:cxn ang="0">
                  <a:pos x="66" y="309"/>
                </a:cxn>
                <a:cxn ang="0">
                  <a:pos x="83" y="289"/>
                </a:cxn>
                <a:cxn ang="0">
                  <a:pos x="95" y="252"/>
                </a:cxn>
                <a:cxn ang="0">
                  <a:pos x="100" y="205"/>
                </a:cxn>
                <a:cxn ang="0">
                  <a:pos x="102" y="154"/>
                </a:cxn>
                <a:cxn ang="0">
                  <a:pos x="98" y="102"/>
                </a:cxn>
                <a:cxn ang="0">
                  <a:pos x="95" y="57"/>
                </a:cxn>
                <a:cxn ang="0">
                  <a:pos x="93" y="20"/>
                </a:cxn>
                <a:cxn ang="0">
                  <a:pos x="91" y="1"/>
                </a:cxn>
                <a:cxn ang="0">
                  <a:pos x="536" y="9"/>
                </a:cxn>
                <a:cxn ang="0">
                  <a:pos x="199" y="878"/>
                </a:cxn>
              </a:cxnLst>
              <a:rect l="0" t="0" r="r" b="b"/>
              <a:pathLst>
                <a:path w="796" h="1005">
                  <a:moveTo>
                    <a:pt x="199" y="878"/>
                  </a:moveTo>
                  <a:lnTo>
                    <a:pt x="199" y="874"/>
                  </a:lnTo>
                  <a:lnTo>
                    <a:pt x="199" y="868"/>
                  </a:lnTo>
                  <a:lnTo>
                    <a:pt x="197" y="857"/>
                  </a:lnTo>
                  <a:lnTo>
                    <a:pt x="197" y="844"/>
                  </a:lnTo>
                  <a:lnTo>
                    <a:pt x="194" y="826"/>
                  </a:lnTo>
                  <a:lnTo>
                    <a:pt x="192" y="807"/>
                  </a:lnTo>
                  <a:lnTo>
                    <a:pt x="190" y="787"/>
                  </a:lnTo>
                  <a:lnTo>
                    <a:pt x="190" y="768"/>
                  </a:lnTo>
                  <a:lnTo>
                    <a:pt x="184" y="745"/>
                  </a:lnTo>
                  <a:lnTo>
                    <a:pt x="180" y="724"/>
                  </a:lnTo>
                  <a:lnTo>
                    <a:pt x="176" y="703"/>
                  </a:lnTo>
                  <a:lnTo>
                    <a:pt x="171" y="684"/>
                  </a:lnTo>
                  <a:lnTo>
                    <a:pt x="165" y="665"/>
                  </a:lnTo>
                  <a:lnTo>
                    <a:pt x="161" y="650"/>
                  </a:lnTo>
                  <a:lnTo>
                    <a:pt x="152" y="638"/>
                  </a:lnTo>
                  <a:lnTo>
                    <a:pt x="146" y="629"/>
                  </a:lnTo>
                  <a:lnTo>
                    <a:pt x="135" y="621"/>
                  </a:lnTo>
                  <a:lnTo>
                    <a:pt x="125" y="615"/>
                  </a:lnTo>
                  <a:lnTo>
                    <a:pt x="116" y="608"/>
                  </a:lnTo>
                  <a:lnTo>
                    <a:pt x="106" y="602"/>
                  </a:lnTo>
                  <a:lnTo>
                    <a:pt x="95" y="596"/>
                  </a:lnTo>
                  <a:lnTo>
                    <a:pt x="85" y="589"/>
                  </a:lnTo>
                  <a:lnTo>
                    <a:pt x="76" y="583"/>
                  </a:lnTo>
                  <a:lnTo>
                    <a:pt x="66" y="577"/>
                  </a:lnTo>
                  <a:lnTo>
                    <a:pt x="57" y="568"/>
                  </a:lnTo>
                  <a:lnTo>
                    <a:pt x="47" y="558"/>
                  </a:lnTo>
                  <a:lnTo>
                    <a:pt x="38" y="547"/>
                  </a:lnTo>
                  <a:lnTo>
                    <a:pt x="32" y="538"/>
                  </a:lnTo>
                  <a:lnTo>
                    <a:pt x="22" y="522"/>
                  </a:lnTo>
                  <a:lnTo>
                    <a:pt x="19" y="511"/>
                  </a:lnTo>
                  <a:lnTo>
                    <a:pt x="11" y="494"/>
                  </a:lnTo>
                  <a:lnTo>
                    <a:pt x="9" y="479"/>
                  </a:lnTo>
                  <a:lnTo>
                    <a:pt x="2" y="460"/>
                  </a:lnTo>
                  <a:lnTo>
                    <a:pt x="0" y="444"/>
                  </a:lnTo>
                  <a:lnTo>
                    <a:pt x="0" y="427"/>
                  </a:lnTo>
                  <a:lnTo>
                    <a:pt x="0" y="416"/>
                  </a:lnTo>
                  <a:lnTo>
                    <a:pt x="0" y="401"/>
                  </a:lnTo>
                  <a:lnTo>
                    <a:pt x="2" y="391"/>
                  </a:lnTo>
                  <a:lnTo>
                    <a:pt x="7" y="382"/>
                  </a:lnTo>
                  <a:lnTo>
                    <a:pt x="11" y="372"/>
                  </a:lnTo>
                  <a:lnTo>
                    <a:pt x="17" y="363"/>
                  </a:lnTo>
                  <a:lnTo>
                    <a:pt x="22" y="353"/>
                  </a:lnTo>
                  <a:lnTo>
                    <a:pt x="28" y="346"/>
                  </a:lnTo>
                  <a:lnTo>
                    <a:pt x="38" y="338"/>
                  </a:lnTo>
                  <a:lnTo>
                    <a:pt x="47" y="328"/>
                  </a:lnTo>
                  <a:lnTo>
                    <a:pt x="57" y="319"/>
                  </a:lnTo>
                  <a:lnTo>
                    <a:pt x="66" y="309"/>
                  </a:lnTo>
                  <a:lnTo>
                    <a:pt x="76" y="302"/>
                  </a:lnTo>
                  <a:lnTo>
                    <a:pt x="83" y="289"/>
                  </a:lnTo>
                  <a:lnTo>
                    <a:pt x="89" y="271"/>
                  </a:lnTo>
                  <a:lnTo>
                    <a:pt x="95" y="252"/>
                  </a:lnTo>
                  <a:lnTo>
                    <a:pt x="98" y="231"/>
                  </a:lnTo>
                  <a:lnTo>
                    <a:pt x="100" y="205"/>
                  </a:lnTo>
                  <a:lnTo>
                    <a:pt x="102" y="180"/>
                  </a:lnTo>
                  <a:lnTo>
                    <a:pt x="102" y="154"/>
                  </a:lnTo>
                  <a:lnTo>
                    <a:pt x="102" y="129"/>
                  </a:lnTo>
                  <a:lnTo>
                    <a:pt x="98" y="102"/>
                  </a:lnTo>
                  <a:lnTo>
                    <a:pt x="98" y="78"/>
                  </a:lnTo>
                  <a:lnTo>
                    <a:pt x="95" y="57"/>
                  </a:lnTo>
                  <a:lnTo>
                    <a:pt x="95" y="38"/>
                  </a:lnTo>
                  <a:lnTo>
                    <a:pt x="93" y="20"/>
                  </a:lnTo>
                  <a:lnTo>
                    <a:pt x="91" y="9"/>
                  </a:lnTo>
                  <a:lnTo>
                    <a:pt x="91" y="1"/>
                  </a:lnTo>
                  <a:lnTo>
                    <a:pt x="91" y="0"/>
                  </a:lnTo>
                  <a:lnTo>
                    <a:pt x="536" y="9"/>
                  </a:lnTo>
                  <a:lnTo>
                    <a:pt x="796" y="1005"/>
                  </a:lnTo>
                  <a:lnTo>
                    <a:pt x="199" y="878"/>
                  </a:lnTo>
                  <a:lnTo>
                    <a:pt x="199" y="878"/>
                  </a:lnTo>
                  <a:close/>
                </a:path>
              </a:pathLst>
            </a:custGeom>
            <a:solidFill>
              <a:srgbClr val="941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41"/>
            <p:cNvSpPr>
              <a:spLocks/>
            </p:cNvSpPr>
            <p:nvPr/>
          </p:nvSpPr>
          <p:spPr bwMode="auto">
            <a:xfrm>
              <a:off x="3183" y="2360"/>
              <a:ext cx="388" cy="937"/>
            </a:xfrm>
            <a:custGeom>
              <a:avLst/>
              <a:gdLst/>
              <a:ahLst/>
              <a:cxnLst>
                <a:cxn ang="0">
                  <a:pos x="5" y="491"/>
                </a:cxn>
                <a:cxn ang="0">
                  <a:pos x="0" y="601"/>
                </a:cxn>
                <a:cxn ang="0">
                  <a:pos x="2" y="743"/>
                </a:cxn>
                <a:cxn ang="0">
                  <a:pos x="36" y="861"/>
                </a:cxn>
                <a:cxn ang="0">
                  <a:pos x="91" y="926"/>
                </a:cxn>
                <a:cxn ang="0">
                  <a:pos x="127" y="985"/>
                </a:cxn>
                <a:cxn ang="0">
                  <a:pos x="144" y="1038"/>
                </a:cxn>
                <a:cxn ang="0">
                  <a:pos x="146" y="1089"/>
                </a:cxn>
                <a:cxn ang="0">
                  <a:pos x="129" y="1137"/>
                </a:cxn>
                <a:cxn ang="0">
                  <a:pos x="104" y="1175"/>
                </a:cxn>
                <a:cxn ang="0">
                  <a:pos x="68" y="1221"/>
                </a:cxn>
                <a:cxn ang="0">
                  <a:pos x="62" y="1264"/>
                </a:cxn>
                <a:cxn ang="0">
                  <a:pos x="57" y="1418"/>
                </a:cxn>
                <a:cxn ang="0">
                  <a:pos x="66" y="1616"/>
                </a:cxn>
                <a:cxn ang="0">
                  <a:pos x="110" y="1779"/>
                </a:cxn>
                <a:cxn ang="0">
                  <a:pos x="216" y="1857"/>
                </a:cxn>
                <a:cxn ang="0">
                  <a:pos x="405" y="1874"/>
                </a:cxn>
                <a:cxn ang="0">
                  <a:pos x="602" y="1852"/>
                </a:cxn>
                <a:cxn ang="0">
                  <a:pos x="733" y="1802"/>
                </a:cxn>
                <a:cxn ang="0">
                  <a:pos x="766" y="1711"/>
                </a:cxn>
                <a:cxn ang="0">
                  <a:pos x="773" y="1544"/>
                </a:cxn>
                <a:cxn ang="0">
                  <a:pos x="770" y="1367"/>
                </a:cxn>
                <a:cxn ang="0">
                  <a:pos x="758" y="1238"/>
                </a:cxn>
                <a:cxn ang="0">
                  <a:pos x="733" y="1186"/>
                </a:cxn>
                <a:cxn ang="0">
                  <a:pos x="694" y="1150"/>
                </a:cxn>
                <a:cxn ang="0">
                  <a:pos x="654" y="1116"/>
                </a:cxn>
                <a:cxn ang="0">
                  <a:pos x="629" y="1070"/>
                </a:cxn>
                <a:cxn ang="0">
                  <a:pos x="627" y="1011"/>
                </a:cxn>
                <a:cxn ang="0">
                  <a:pos x="633" y="943"/>
                </a:cxn>
                <a:cxn ang="0">
                  <a:pos x="642" y="884"/>
                </a:cxn>
                <a:cxn ang="0">
                  <a:pos x="650" y="854"/>
                </a:cxn>
                <a:cxn ang="0">
                  <a:pos x="675" y="848"/>
                </a:cxn>
                <a:cxn ang="0">
                  <a:pos x="705" y="793"/>
                </a:cxn>
                <a:cxn ang="0">
                  <a:pos x="716" y="675"/>
                </a:cxn>
                <a:cxn ang="0">
                  <a:pos x="682" y="504"/>
                </a:cxn>
                <a:cxn ang="0">
                  <a:pos x="595" y="371"/>
                </a:cxn>
                <a:cxn ang="0">
                  <a:pos x="492" y="283"/>
                </a:cxn>
                <a:cxn ang="0">
                  <a:pos x="431" y="245"/>
                </a:cxn>
                <a:cxn ang="0">
                  <a:pos x="412" y="32"/>
                </a:cxn>
                <a:cxn ang="0">
                  <a:pos x="378" y="10"/>
                </a:cxn>
                <a:cxn ang="0">
                  <a:pos x="332" y="0"/>
                </a:cxn>
                <a:cxn ang="0">
                  <a:pos x="270" y="6"/>
                </a:cxn>
                <a:cxn ang="0">
                  <a:pos x="230" y="32"/>
                </a:cxn>
                <a:cxn ang="0">
                  <a:pos x="228" y="55"/>
                </a:cxn>
                <a:cxn ang="0">
                  <a:pos x="233" y="91"/>
                </a:cxn>
                <a:cxn ang="0">
                  <a:pos x="245" y="154"/>
                </a:cxn>
                <a:cxn ang="0">
                  <a:pos x="252" y="217"/>
                </a:cxn>
                <a:cxn ang="0">
                  <a:pos x="247" y="259"/>
                </a:cxn>
                <a:cxn ang="0">
                  <a:pos x="188" y="316"/>
                </a:cxn>
                <a:cxn ang="0">
                  <a:pos x="102" y="386"/>
                </a:cxn>
                <a:cxn ang="0">
                  <a:pos x="28" y="443"/>
                </a:cxn>
                <a:cxn ang="0">
                  <a:pos x="9" y="460"/>
                </a:cxn>
              </a:cxnLst>
              <a:rect l="0" t="0" r="r" b="b"/>
              <a:pathLst>
                <a:path w="775" h="1874">
                  <a:moveTo>
                    <a:pt x="9" y="460"/>
                  </a:moveTo>
                  <a:lnTo>
                    <a:pt x="9" y="464"/>
                  </a:lnTo>
                  <a:lnTo>
                    <a:pt x="7" y="475"/>
                  </a:lnTo>
                  <a:lnTo>
                    <a:pt x="5" y="491"/>
                  </a:lnTo>
                  <a:lnTo>
                    <a:pt x="3" y="513"/>
                  </a:lnTo>
                  <a:lnTo>
                    <a:pt x="0" y="538"/>
                  </a:lnTo>
                  <a:lnTo>
                    <a:pt x="0" y="568"/>
                  </a:lnTo>
                  <a:lnTo>
                    <a:pt x="0" y="601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0" y="709"/>
                  </a:lnTo>
                  <a:lnTo>
                    <a:pt x="2" y="743"/>
                  </a:lnTo>
                  <a:lnTo>
                    <a:pt x="9" y="779"/>
                  </a:lnTo>
                  <a:lnTo>
                    <a:pt x="13" y="810"/>
                  </a:lnTo>
                  <a:lnTo>
                    <a:pt x="24" y="838"/>
                  </a:lnTo>
                  <a:lnTo>
                    <a:pt x="36" y="861"/>
                  </a:lnTo>
                  <a:lnTo>
                    <a:pt x="51" y="882"/>
                  </a:lnTo>
                  <a:lnTo>
                    <a:pt x="66" y="895"/>
                  </a:lnTo>
                  <a:lnTo>
                    <a:pt x="80" y="913"/>
                  </a:lnTo>
                  <a:lnTo>
                    <a:pt x="91" y="926"/>
                  </a:lnTo>
                  <a:lnTo>
                    <a:pt x="104" y="943"/>
                  </a:lnTo>
                  <a:lnTo>
                    <a:pt x="112" y="956"/>
                  </a:lnTo>
                  <a:lnTo>
                    <a:pt x="121" y="971"/>
                  </a:lnTo>
                  <a:lnTo>
                    <a:pt x="127" y="985"/>
                  </a:lnTo>
                  <a:lnTo>
                    <a:pt x="135" y="1000"/>
                  </a:lnTo>
                  <a:lnTo>
                    <a:pt x="138" y="1011"/>
                  </a:lnTo>
                  <a:lnTo>
                    <a:pt x="144" y="1025"/>
                  </a:lnTo>
                  <a:lnTo>
                    <a:pt x="144" y="1038"/>
                  </a:lnTo>
                  <a:lnTo>
                    <a:pt x="148" y="1051"/>
                  </a:lnTo>
                  <a:lnTo>
                    <a:pt x="148" y="1065"/>
                  </a:lnTo>
                  <a:lnTo>
                    <a:pt x="148" y="1078"/>
                  </a:lnTo>
                  <a:lnTo>
                    <a:pt x="146" y="1089"/>
                  </a:lnTo>
                  <a:lnTo>
                    <a:pt x="144" y="1105"/>
                  </a:lnTo>
                  <a:lnTo>
                    <a:pt x="140" y="1114"/>
                  </a:lnTo>
                  <a:lnTo>
                    <a:pt x="135" y="1125"/>
                  </a:lnTo>
                  <a:lnTo>
                    <a:pt x="129" y="1137"/>
                  </a:lnTo>
                  <a:lnTo>
                    <a:pt x="125" y="1146"/>
                  </a:lnTo>
                  <a:lnTo>
                    <a:pt x="116" y="1156"/>
                  </a:lnTo>
                  <a:lnTo>
                    <a:pt x="112" y="1165"/>
                  </a:lnTo>
                  <a:lnTo>
                    <a:pt x="104" y="1175"/>
                  </a:lnTo>
                  <a:lnTo>
                    <a:pt x="99" y="1186"/>
                  </a:lnTo>
                  <a:lnTo>
                    <a:pt x="85" y="1200"/>
                  </a:lnTo>
                  <a:lnTo>
                    <a:pt x="76" y="1213"/>
                  </a:lnTo>
                  <a:lnTo>
                    <a:pt x="68" y="1221"/>
                  </a:lnTo>
                  <a:lnTo>
                    <a:pt x="66" y="1224"/>
                  </a:lnTo>
                  <a:lnTo>
                    <a:pt x="66" y="1228"/>
                  </a:lnTo>
                  <a:lnTo>
                    <a:pt x="64" y="1243"/>
                  </a:lnTo>
                  <a:lnTo>
                    <a:pt x="62" y="1264"/>
                  </a:lnTo>
                  <a:lnTo>
                    <a:pt x="62" y="1297"/>
                  </a:lnTo>
                  <a:lnTo>
                    <a:pt x="59" y="1331"/>
                  </a:lnTo>
                  <a:lnTo>
                    <a:pt x="57" y="1374"/>
                  </a:lnTo>
                  <a:lnTo>
                    <a:pt x="57" y="1418"/>
                  </a:lnTo>
                  <a:lnTo>
                    <a:pt x="59" y="1470"/>
                  </a:lnTo>
                  <a:lnTo>
                    <a:pt x="59" y="1517"/>
                  </a:lnTo>
                  <a:lnTo>
                    <a:pt x="64" y="1568"/>
                  </a:lnTo>
                  <a:lnTo>
                    <a:pt x="66" y="1616"/>
                  </a:lnTo>
                  <a:lnTo>
                    <a:pt x="76" y="1663"/>
                  </a:lnTo>
                  <a:lnTo>
                    <a:pt x="83" y="1707"/>
                  </a:lnTo>
                  <a:lnTo>
                    <a:pt x="95" y="1747"/>
                  </a:lnTo>
                  <a:lnTo>
                    <a:pt x="110" y="1779"/>
                  </a:lnTo>
                  <a:lnTo>
                    <a:pt x="129" y="1808"/>
                  </a:lnTo>
                  <a:lnTo>
                    <a:pt x="150" y="1827"/>
                  </a:lnTo>
                  <a:lnTo>
                    <a:pt x="180" y="1844"/>
                  </a:lnTo>
                  <a:lnTo>
                    <a:pt x="216" y="1857"/>
                  </a:lnTo>
                  <a:lnTo>
                    <a:pt x="260" y="1867"/>
                  </a:lnTo>
                  <a:lnTo>
                    <a:pt x="306" y="1873"/>
                  </a:lnTo>
                  <a:lnTo>
                    <a:pt x="355" y="1874"/>
                  </a:lnTo>
                  <a:lnTo>
                    <a:pt x="405" y="1874"/>
                  </a:lnTo>
                  <a:lnTo>
                    <a:pt x="458" y="1873"/>
                  </a:lnTo>
                  <a:lnTo>
                    <a:pt x="507" y="1867"/>
                  </a:lnTo>
                  <a:lnTo>
                    <a:pt x="557" y="1861"/>
                  </a:lnTo>
                  <a:lnTo>
                    <a:pt x="602" y="1852"/>
                  </a:lnTo>
                  <a:lnTo>
                    <a:pt x="644" y="1842"/>
                  </a:lnTo>
                  <a:lnTo>
                    <a:pt x="682" y="1829"/>
                  </a:lnTo>
                  <a:lnTo>
                    <a:pt x="711" y="1816"/>
                  </a:lnTo>
                  <a:lnTo>
                    <a:pt x="733" y="1802"/>
                  </a:lnTo>
                  <a:lnTo>
                    <a:pt x="749" y="1789"/>
                  </a:lnTo>
                  <a:lnTo>
                    <a:pt x="754" y="1768"/>
                  </a:lnTo>
                  <a:lnTo>
                    <a:pt x="760" y="1743"/>
                  </a:lnTo>
                  <a:lnTo>
                    <a:pt x="766" y="1711"/>
                  </a:lnTo>
                  <a:lnTo>
                    <a:pt x="770" y="1675"/>
                  </a:lnTo>
                  <a:lnTo>
                    <a:pt x="771" y="1633"/>
                  </a:lnTo>
                  <a:lnTo>
                    <a:pt x="773" y="1591"/>
                  </a:lnTo>
                  <a:lnTo>
                    <a:pt x="773" y="1544"/>
                  </a:lnTo>
                  <a:lnTo>
                    <a:pt x="775" y="1500"/>
                  </a:lnTo>
                  <a:lnTo>
                    <a:pt x="773" y="1452"/>
                  </a:lnTo>
                  <a:lnTo>
                    <a:pt x="771" y="1409"/>
                  </a:lnTo>
                  <a:lnTo>
                    <a:pt x="770" y="1367"/>
                  </a:lnTo>
                  <a:lnTo>
                    <a:pt x="768" y="1329"/>
                  </a:lnTo>
                  <a:lnTo>
                    <a:pt x="764" y="1293"/>
                  </a:lnTo>
                  <a:lnTo>
                    <a:pt x="760" y="1262"/>
                  </a:lnTo>
                  <a:lnTo>
                    <a:pt x="758" y="1238"/>
                  </a:lnTo>
                  <a:lnTo>
                    <a:pt x="754" y="1224"/>
                  </a:lnTo>
                  <a:lnTo>
                    <a:pt x="749" y="1209"/>
                  </a:lnTo>
                  <a:lnTo>
                    <a:pt x="741" y="1198"/>
                  </a:lnTo>
                  <a:lnTo>
                    <a:pt x="733" y="1186"/>
                  </a:lnTo>
                  <a:lnTo>
                    <a:pt x="726" y="1177"/>
                  </a:lnTo>
                  <a:lnTo>
                    <a:pt x="714" y="1167"/>
                  </a:lnTo>
                  <a:lnTo>
                    <a:pt x="705" y="1160"/>
                  </a:lnTo>
                  <a:lnTo>
                    <a:pt x="694" y="1150"/>
                  </a:lnTo>
                  <a:lnTo>
                    <a:pt x="684" y="1144"/>
                  </a:lnTo>
                  <a:lnTo>
                    <a:pt x="673" y="1135"/>
                  </a:lnTo>
                  <a:lnTo>
                    <a:pt x="663" y="1125"/>
                  </a:lnTo>
                  <a:lnTo>
                    <a:pt x="654" y="1116"/>
                  </a:lnTo>
                  <a:lnTo>
                    <a:pt x="646" y="1108"/>
                  </a:lnTo>
                  <a:lnTo>
                    <a:pt x="638" y="1095"/>
                  </a:lnTo>
                  <a:lnTo>
                    <a:pt x="633" y="1084"/>
                  </a:lnTo>
                  <a:lnTo>
                    <a:pt x="629" y="1070"/>
                  </a:lnTo>
                  <a:lnTo>
                    <a:pt x="629" y="1059"/>
                  </a:lnTo>
                  <a:lnTo>
                    <a:pt x="627" y="1042"/>
                  </a:lnTo>
                  <a:lnTo>
                    <a:pt x="627" y="1027"/>
                  </a:lnTo>
                  <a:lnTo>
                    <a:pt x="627" y="1011"/>
                  </a:lnTo>
                  <a:lnTo>
                    <a:pt x="629" y="994"/>
                  </a:lnTo>
                  <a:lnTo>
                    <a:pt x="629" y="975"/>
                  </a:lnTo>
                  <a:lnTo>
                    <a:pt x="633" y="960"/>
                  </a:lnTo>
                  <a:lnTo>
                    <a:pt x="633" y="943"/>
                  </a:lnTo>
                  <a:lnTo>
                    <a:pt x="637" y="928"/>
                  </a:lnTo>
                  <a:lnTo>
                    <a:pt x="638" y="911"/>
                  </a:lnTo>
                  <a:lnTo>
                    <a:pt x="642" y="895"/>
                  </a:lnTo>
                  <a:lnTo>
                    <a:pt x="642" y="884"/>
                  </a:lnTo>
                  <a:lnTo>
                    <a:pt x="646" y="875"/>
                  </a:lnTo>
                  <a:lnTo>
                    <a:pt x="646" y="865"/>
                  </a:lnTo>
                  <a:lnTo>
                    <a:pt x="648" y="857"/>
                  </a:lnTo>
                  <a:lnTo>
                    <a:pt x="650" y="854"/>
                  </a:lnTo>
                  <a:lnTo>
                    <a:pt x="652" y="854"/>
                  </a:lnTo>
                  <a:lnTo>
                    <a:pt x="654" y="854"/>
                  </a:lnTo>
                  <a:lnTo>
                    <a:pt x="663" y="854"/>
                  </a:lnTo>
                  <a:lnTo>
                    <a:pt x="675" y="848"/>
                  </a:lnTo>
                  <a:lnTo>
                    <a:pt x="690" y="837"/>
                  </a:lnTo>
                  <a:lnTo>
                    <a:pt x="694" y="825"/>
                  </a:lnTo>
                  <a:lnTo>
                    <a:pt x="701" y="810"/>
                  </a:lnTo>
                  <a:lnTo>
                    <a:pt x="705" y="793"/>
                  </a:lnTo>
                  <a:lnTo>
                    <a:pt x="711" y="772"/>
                  </a:lnTo>
                  <a:lnTo>
                    <a:pt x="714" y="745"/>
                  </a:lnTo>
                  <a:lnTo>
                    <a:pt x="716" y="713"/>
                  </a:lnTo>
                  <a:lnTo>
                    <a:pt x="716" y="675"/>
                  </a:lnTo>
                  <a:lnTo>
                    <a:pt x="716" y="635"/>
                  </a:lnTo>
                  <a:lnTo>
                    <a:pt x="711" y="587"/>
                  </a:lnTo>
                  <a:lnTo>
                    <a:pt x="699" y="546"/>
                  </a:lnTo>
                  <a:lnTo>
                    <a:pt x="682" y="504"/>
                  </a:lnTo>
                  <a:lnTo>
                    <a:pt x="665" y="468"/>
                  </a:lnTo>
                  <a:lnTo>
                    <a:pt x="642" y="432"/>
                  </a:lnTo>
                  <a:lnTo>
                    <a:pt x="619" y="401"/>
                  </a:lnTo>
                  <a:lnTo>
                    <a:pt x="595" y="371"/>
                  </a:lnTo>
                  <a:lnTo>
                    <a:pt x="568" y="346"/>
                  </a:lnTo>
                  <a:lnTo>
                    <a:pt x="541" y="321"/>
                  </a:lnTo>
                  <a:lnTo>
                    <a:pt x="517" y="302"/>
                  </a:lnTo>
                  <a:lnTo>
                    <a:pt x="492" y="283"/>
                  </a:lnTo>
                  <a:lnTo>
                    <a:pt x="473" y="270"/>
                  </a:lnTo>
                  <a:lnTo>
                    <a:pt x="454" y="259"/>
                  </a:lnTo>
                  <a:lnTo>
                    <a:pt x="441" y="249"/>
                  </a:lnTo>
                  <a:lnTo>
                    <a:pt x="431" y="245"/>
                  </a:lnTo>
                  <a:lnTo>
                    <a:pt x="431" y="245"/>
                  </a:lnTo>
                  <a:lnTo>
                    <a:pt x="418" y="40"/>
                  </a:lnTo>
                  <a:lnTo>
                    <a:pt x="416" y="36"/>
                  </a:lnTo>
                  <a:lnTo>
                    <a:pt x="412" y="32"/>
                  </a:lnTo>
                  <a:lnTo>
                    <a:pt x="403" y="25"/>
                  </a:lnTo>
                  <a:lnTo>
                    <a:pt x="393" y="17"/>
                  </a:lnTo>
                  <a:lnTo>
                    <a:pt x="386" y="13"/>
                  </a:lnTo>
                  <a:lnTo>
                    <a:pt x="378" y="10"/>
                  </a:lnTo>
                  <a:lnTo>
                    <a:pt x="367" y="6"/>
                  </a:lnTo>
                  <a:lnTo>
                    <a:pt x="357" y="6"/>
                  </a:lnTo>
                  <a:lnTo>
                    <a:pt x="346" y="2"/>
                  </a:lnTo>
                  <a:lnTo>
                    <a:pt x="332" y="0"/>
                  </a:lnTo>
                  <a:lnTo>
                    <a:pt x="317" y="0"/>
                  </a:lnTo>
                  <a:lnTo>
                    <a:pt x="302" y="2"/>
                  </a:lnTo>
                  <a:lnTo>
                    <a:pt x="285" y="2"/>
                  </a:lnTo>
                  <a:lnTo>
                    <a:pt x="270" y="6"/>
                  </a:lnTo>
                  <a:lnTo>
                    <a:pt x="258" y="8"/>
                  </a:lnTo>
                  <a:lnTo>
                    <a:pt x="251" y="13"/>
                  </a:lnTo>
                  <a:lnTo>
                    <a:pt x="235" y="23"/>
                  </a:lnTo>
                  <a:lnTo>
                    <a:pt x="230" y="32"/>
                  </a:lnTo>
                  <a:lnTo>
                    <a:pt x="224" y="40"/>
                  </a:lnTo>
                  <a:lnTo>
                    <a:pt x="226" y="48"/>
                  </a:lnTo>
                  <a:lnTo>
                    <a:pt x="226" y="53"/>
                  </a:lnTo>
                  <a:lnTo>
                    <a:pt x="228" y="55"/>
                  </a:lnTo>
                  <a:lnTo>
                    <a:pt x="228" y="63"/>
                  </a:lnTo>
                  <a:lnTo>
                    <a:pt x="230" y="69"/>
                  </a:lnTo>
                  <a:lnTo>
                    <a:pt x="232" y="80"/>
                  </a:lnTo>
                  <a:lnTo>
                    <a:pt x="233" y="91"/>
                  </a:lnTo>
                  <a:lnTo>
                    <a:pt x="237" y="107"/>
                  </a:lnTo>
                  <a:lnTo>
                    <a:pt x="239" y="122"/>
                  </a:lnTo>
                  <a:lnTo>
                    <a:pt x="243" y="139"/>
                  </a:lnTo>
                  <a:lnTo>
                    <a:pt x="245" y="154"/>
                  </a:lnTo>
                  <a:lnTo>
                    <a:pt x="249" y="171"/>
                  </a:lnTo>
                  <a:lnTo>
                    <a:pt x="251" y="186"/>
                  </a:lnTo>
                  <a:lnTo>
                    <a:pt x="252" y="203"/>
                  </a:lnTo>
                  <a:lnTo>
                    <a:pt x="252" y="217"/>
                  </a:lnTo>
                  <a:lnTo>
                    <a:pt x="252" y="230"/>
                  </a:lnTo>
                  <a:lnTo>
                    <a:pt x="252" y="242"/>
                  </a:lnTo>
                  <a:lnTo>
                    <a:pt x="252" y="251"/>
                  </a:lnTo>
                  <a:lnTo>
                    <a:pt x="247" y="259"/>
                  </a:lnTo>
                  <a:lnTo>
                    <a:pt x="237" y="270"/>
                  </a:lnTo>
                  <a:lnTo>
                    <a:pt x="224" y="283"/>
                  </a:lnTo>
                  <a:lnTo>
                    <a:pt x="209" y="299"/>
                  </a:lnTo>
                  <a:lnTo>
                    <a:pt x="188" y="316"/>
                  </a:lnTo>
                  <a:lnTo>
                    <a:pt x="169" y="335"/>
                  </a:lnTo>
                  <a:lnTo>
                    <a:pt x="146" y="352"/>
                  </a:lnTo>
                  <a:lnTo>
                    <a:pt x="125" y="371"/>
                  </a:lnTo>
                  <a:lnTo>
                    <a:pt x="102" y="386"/>
                  </a:lnTo>
                  <a:lnTo>
                    <a:pt x="81" y="403"/>
                  </a:lnTo>
                  <a:lnTo>
                    <a:pt x="62" y="418"/>
                  </a:lnTo>
                  <a:lnTo>
                    <a:pt x="45" y="432"/>
                  </a:lnTo>
                  <a:lnTo>
                    <a:pt x="28" y="443"/>
                  </a:lnTo>
                  <a:lnTo>
                    <a:pt x="19" y="453"/>
                  </a:lnTo>
                  <a:lnTo>
                    <a:pt x="11" y="458"/>
                  </a:lnTo>
                  <a:lnTo>
                    <a:pt x="9" y="460"/>
                  </a:lnTo>
                  <a:lnTo>
                    <a:pt x="9" y="460"/>
                  </a:lnTo>
                  <a:close/>
                </a:path>
              </a:pathLst>
            </a:custGeom>
            <a:solidFill>
              <a:srgbClr val="BDED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42"/>
            <p:cNvSpPr>
              <a:spLocks/>
            </p:cNvSpPr>
            <p:nvPr/>
          </p:nvSpPr>
          <p:spPr bwMode="auto">
            <a:xfrm>
              <a:off x="3216" y="2401"/>
              <a:ext cx="362" cy="903"/>
            </a:xfrm>
            <a:custGeom>
              <a:avLst/>
              <a:gdLst/>
              <a:ahLst/>
              <a:cxnLst>
                <a:cxn ang="0">
                  <a:pos x="280" y="106"/>
                </a:cxn>
                <a:cxn ang="0">
                  <a:pos x="299" y="192"/>
                </a:cxn>
                <a:cxn ang="0">
                  <a:pos x="350" y="251"/>
                </a:cxn>
                <a:cxn ang="0">
                  <a:pos x="424" y="302"/>
                </a:cxn>
                <a:cxn ang="0">
                  <a:pos x="342" y="359"/>
                </a:cxn>
                <a:cxn ang="0">
                  <a:pos x="204" y="395"/>
                </a:cxn>
                <a:cxn ang="0">
                  <a:pos x="314" y="420"/>
                </a:cxn>
                <a:cxn ang="0">
                  <a:pos x="493" y="441"/>
                </a:cxn>
                <a:cxn ang="0">
                  <a:pos x="401" y="479"/>
                </a:cxn>
                <a:cxn ang="0">
                  <a:pos x="188" y="511"/>
                </a:cxn>
                <a:cxn ang="0">
                  <a:pos x="217" y="543"/>
                </a:cxn>
                <a:cxn ang="0">
                  <a:pos x="443" y="599"/>
                </a:cxn>
                <a:cxn ang="0">
                  <a:pos x="464" y="635"/>
                </a:cxn>
                <a:cxn ang="0">
                  <a:pos x="268" y="714"/>
                </a:cxn>
                <a:cxn ang="0">
                  <a:pos x="131" y="737"/>
                </a:cxn>
                <a:cxn ang="0">
                  <a:pos x="316" y="792"/>
                </a:cxn>
                <a:cxn ang="0">
                  <a:pos x="519" y="821"/>
                </a:cxn>
                <a:cxn ang="0">
                  <a:pos x="329" y="848"/>
                </a:cxn>
                <a:cxn ang="0">
                  <a:pos x="33" y="825"/>
                </a:cxn>
                <a:cxn ang="0">
                  <a:pos x="52" y="842"/>
                </a:cxn>
                <a:cxn ang="0">
                  <a:pos x="82" y="918"/>
                </a:cxn>
                <a:cxn ang="0">
                  <a:pos x="196" y="977"/>
                </a:cxn>
                <a:cxn ang="0">
                  <a:pos x="371" y="986"/>
                </a:cxn>
                <a:cxn ang="0">
                  <a:pos x="348" y="1032"/>
                </a:cxn>
                <a:cxn ang="0">
                  <a:pos x="238" y="1085"/>
                </a:cxn>
                <a:cxn ang="0">
                  <a:pos x="284" y="1131"/>
                </a:cxn>
                <a:cxn ang="0">
                  <a:pos x="483" y="1159"/>
                </a:cxn>
                <a:cxn ang="0">
                  <a:pos x="466" y="1194"/>
                </a:cxn>
                <a:cxn ang="0">
                  <a:pos x="244" y="1220"/>
                </a:cxn>
                <a:cxn ang="0">
                  <a:pos x="124" y="1216"/>
                </a:cxn>
                <a:cxn ang="0">
                  <a:pos x="316" y="1308"/>
                </a:cxn>
                <a:cxn ang="0">
                  <a:pos x="514" y="1334"/>
                </a:cxn>
                <a:cxn ang="0">
                  <a:pos x="377" y="1380"/>
                </a:cxn>
                <a:cxn ang="0">
                  <a:pos x="135" y="1403"/>
                </a:cxn>
                <a:cxn ang="0">
                  <a:pos x="268" y="1443"/>
                </a:cxn>
                <a:cxn ang="0">
                  <a:pos x="536" y="1477"/>
                </a:cxn>
                <a:cxn ang="0">
                  <a:pos x="447" y="1522"/>
                </a:cxn>
                <a:cxn ang="0">
                  <a:pos x="219" y="1581"/>
                </a:cxn>
                <a:cxn ang="0">
                  <a:pos x="188" y="1614"/>
                </a:cxn>
                <a:cxn ang="0">
                  <a:pos x="396" y="1671"/>
                </a:cxn>
                <a:cxn ang="0">
                  <a:pos x="502" y="1697"/>
                </a:cxn>
                <a:cxn ang="0">
                  <a:pos x="297" y="1735"/>
                </a:cxn>
                <a:cxn ang="0">
                  <a:pos x="61" y="1703"/>
                </a:cxn>
                <a:cxn ang="0">
                  <a:pos x="179" y="1779"/>
                </a:cxn>
                <a:cxn ang="0">
                  <a:pos x="460" y="1798"/>
                </a:cxn>
                <a:cxn ang="0">
                  <a:pos x="660" y="1726"/>
                </a:cxn>
                <a:cxn ang="0">
                  <a:pos x="706" y="1663"/>
                </a:cxn>
                <a:cxn ang="0">
                  <a:pos x="719" y="1488"/>
                </a:cxn>
                <a:cxn ang="0">
                  <a:pos x="725" y="1271"/>
                </a:cxn>
                <a:cxn ang="0">
                  <a:pos x="702" y="1171"/>
                </a:cxn>
                <a:cxn ang="0">
                  <a:pos x="664" y="1091"/>
                </a:cxn>
                <a:cxn ang="0">
                  <a:pos x="597" y="1038"/>
                </a:cxn>
                <a:cxn ang="0">
                  <a:pos x="563" y="933"/>
                </a:cxn>
                <a:cxn ang="0">
                  <a:pos x="573" y="830"/>
                </a:cxn>
                <a:cxn ang="0">
                  <a:pos x="590" y="785"/>
                </a:cxn>
                <a:cxn ang="0">
                  <a:pos x="631" y="705"/>
                </a:cxn>
                <a:cxn ang="0">
                  <a:pos x="641" y="494"/>
                </a:cxn>
                <a:cxn ang="0">
                  <a:pos x="553" y="300"/>
                </a:cxn>
                <a:cxn ang="0">
                  <a:pos x="474" y="222"/>
                </a:cxn>
              </a:cxnLst>
              <a:rect l="0" t="0" r="r" b="b"/>
              <a:pathLst>
                <a:path w="725" h="1806">
                  <a:moveTo>
                    <a:pt x="280" y="49"/>
                  </a:moveTo>
                  <a:lnTo>
                    <a:pt x="278" y="53"/>
                  </a:lnTo>
                  <a:lnTo>
                    <a:pt x="278" y="66"/>
                  </a:lnTo>
                  <a:lnTo>
                    <a:pt x="278" y="74"/>
                  </a:lnTo>
                  <a:lnTo>
                    <a:pt x="278" y="83"/>
                  </a:lnTo>
                  <a:lnTo>
                    <a:pt x="278" y="95"/>
                  </a:lnTo>
                  <a:lnTo>
                    <a:pt x="280" y="106"/>
                  </a:lnTo>
                  <a:lnTo>
                    <a:pt x="280" y="118"/>
                  </a:lnTo>
                  <a:lnTo>
                    <a:pt x="282" y="131"/>
                  </a:lnTo>
                  <a:lnTo>
                    <a:pt x="282" y="144"/>
                  </a:lnTo>
                  <a:lnTo>
                    <a:pt x="287" y="156"/>
                  </a:lnTo>
                  <a:lnTo>
                    <a:pt x="289" y="167"/>
                  </a:lnTo>
                  <a:lnTo>
                    <a:pt x="293" y="180"/>
                  </a:lnTo>
                  <a:lnTo>
                    <a:pt x="299" y="192"/>
                  </a:lnTo>
                  <a:lnTo>
                    <a:pt x="304" y="203"/>
                  </a:lnTo>
                  <a:lnTo>
                    <a:pt x="310" y="213"/>
                  </a:lnTo>
                  <a:lnTo>
                    <a:pt x="318" y="222"/>
                  </a:lnTo>
                  <a:lnTo>
                    <a:pt x="325" y="230"/>
                  </a:lnTo>
                  <a:lnTo>
                    <a:pt x="335" y="237"/>
                  </a:lnTo>
                  <a:lnTo>
                    <a:pt x="342" y="243"/>
                  </a:lnTo>
                  <a:lnTo>
                    <a:pt x="350" y="251"/>
                  </a:lnTo>
                  <a:lnTo>
                    <a:pt x="360" y="256"/>
                  </a:lnTo>
                  <a:lnTo>
                    <a:pt x="369" y="264"/>
                  </a:lnTo>
                  <a:lnTo>
                    <a:pt x="386" y="273"/>
                  </a:lnTo>
                  <a:lnTo>
                    <a:pt x="403" y="283"/>
                  </a:lnTo>
                  <a:lnTo>
                    <a:pt x="415" y="291"/>
                  </a:lnTo>
                  <a:lnTo>
                    <a:pt x="430" y="300"/>
                  </a:lnTo>
                  <a:lnTo>
                    <a:pt x="424" y="302"/>
                  </a:lnTo>
                  <a:lnTo>
                    <a:pt x="417" y="311"/>
                  </a:lnTo>
                  <a:lnTo>
                    <a:pt x="407" y="319"/>
                  </a:lnTo>
                  <a:lnTo>
                    <a:pt x="400" y="327"/>
                  </a:lnTo>
                  <a:lnTo>
                    <a:pt x="388" y="334"/>
                  </a:lnTo>
                  <a:lnTo>
                    <a:pt x="377" y="344"/>
                  </a:lnTo>
                  <a:lnTo>
                    <a:pt x="360" y="351"/>
                  </a:lnTo>
                  <a:lnTo>
                    <a:pt x="342" y="359"/>
                  </a:lnTo>
                  <a:lnTo>
                    <a:pt x="323" y="367"/>
                  </a:lnTo>
                  <a:lnTo>
                    <a:pt x="303" y="376"/>
                  </a:lnTo>
                  <a:lnTo>
                    <a:pt x="280" y="380"/>
                  </a:lnTo>
                  <a:lnTo>
                    <a:pt x="253" y="386"/>
                  </a:lnTo>
                  <a:lnTo>
                    <a:pt x="225" y="389"/>
                  </a:lnTo>
                  <a:lnTo>
                    <a:pt x="196" y="393"/>
                  </a:lnTo>
                  <a:lnTo>
                    <a:pt x="204" y="395"/>
                  </a:lnTo>
                  <a:lnTo>
                    <a:pt x="211" y="395"/>
                  </a:lnTo>
                  <a:lnTo>
                    <a:pt x="225" y="399"/>
                  </a:lnTo>
                  <a:lnTo>
                    <a:pt x="236" y="403"/>
                  </a:lnTo>
                  <a:lnTo>
                    <a:pt x="253" y="407"/>
                  </a:lnTo>
                  <a:lnTo>
                    <a:pt x="272" y="412"/>
                  </a:lnTo>
                  <a:lnTo>
                    <a:pt x="293" y="416"/>
                  </a:lnTo>
                  <a:lnTo>
                    <a:pt x="314" y="420"/>
                  </a:lnTo>
                  <a:lnTo>
                    <a:pt x="339" y="424"/>
                  </a:lnTo>
                  <a:lnTo>
                    <a:pt x="361" y="427"/>
                  </a:lnTo>
                  <a:lnTo>
                    <a:pt x="386" y="433"/>
                  </a:lnTo>
                  <a:lnTo>
                    <a:pt x="413" y="435"/>
                  </a:lnTo>
                  <a:lnTo>
                    <a:pt x="439" y="437"/>
                  </a:lnTo>
                  <a:lnTo>
                    <a:pt x="464" y="439"/>
                  </a:lnTo>
                  <a:lnTo>
                    <a:pt x="493" y="441"/>
                  </a:lnTo>
                  <a:lnTo>
                    <a:pt x="489" y="441"/>
                  </a:lnTo>
                  <a:lnTo>
                    <a:pt x="483" y="445"/>
                  </a:lnTo>
                  <a:lnTo>
                    <a:pt x="474" y="448"/>
                  </a:lnTo>
                  <a:lnTo>
                    <a:pt x="460" y="454"/>
                  </a:lnTo>
                  <a:lnTo>
                    <a:pt x="443" y="462"/>
                  </a:lnTo>
                  <a:lnTo>
                    <a:pt x="424" y="471"/>
                  </a:lnTo>
                  <a:lnTo>
                    <a:pt x="401" y="479"/>
                  </a:lnTo>
                  <a:lnTo>
                    <a:pt x="377" y="488"/>
                  </a:lnTo>
                  <a:lnTo>
                    <a:pt x="348" y="494"/>
                  </a:lnTo>
                  <a:lnTo>
                    <a:pt x="320" y="502"/>
                  </a:lnTo>
                  <a:lnTo>
                    <a:pt x="291" y="505"/>
                  </a:lnTo>
                  <a:lnTo>
                    <a:pt x="259" y="511"/>
                  </a:lnTo>
                  <a:lnTo>
                    <a:pt x="225" y="511"/>
                  </a:lnTo>
                  <a:lnTo>
                    <a:pt x="188" y="511"/>
                  </a:lnTo>
                  <a:lnTo>
                    <a:pt x="154" y="507"/>
                  </a:lnTo>
                  <a:lnTo>
                    <a:pt x="120" y="502"/>
                  </a:lnTo>
                  <a:lnTo>
                    <a:pt x="137" y="511"/>
                  </a:lnTo>
                  <a:lnTo>
                    <a:pt x="154" y="519"/>
                  </a:lnTo>
                  <a:lnTo>
                    <a:pt x="171" y="524"/>
                  </a:lnTo>
                  <a:lnTo>
                    <a:pt x="194" y="534"/>
                  </a:lnTo>
                  <a:lnTo>
                    <a:pt x="217" y="543"/>
                  </a:lnTo>
                  <a:lnTo>
                    <a:pt x="246" y="553"/>
                  </a:lnTo>
                  <a:lnTo>
                    <a:pt x="274" y="561"/>
                  </a:lnTo>
                  <a:lnTo>
                    <a:pt x="306" y="570"/>
                  </a:lnTo>
                  <a:lnTo>
                    <a:pt x="339" y="580"/>
                  </a:lnTo>
                  <a:lnTo>
                    <a:pt x="375" y="589"/>
                  </a:lnTo>
                  <a:lnTo>
                    <a:pt x="407" y="593"/>
                  </a:lnTo>
                  <a:lnTo>
                    <a:pt x="443" y="599"/>
                  </a:lnTo>
                  <a:lnTo>
                    <a:pt x="481" y="602"/>
                  </a:lnTo>
                  <a:lnTo>
                    <a:pt x="517" y="606"/>
                  </a:lnTo>
                  <a:lnTo>
                    <a:pt x="514" y="606"/>
                  </a:lnTo>
                  <a:lnTo>
                    <a:pt x="508" y="610"/>
                  </a:lnTo>
                  <a:lnTo>
                    <a:pt x="496" y="616"/>
                  </a:lnTo>
                  <a:lnTo>
                    <a:pt x="483" y="625"/>
                  </a:lnTo>
                  <a:lnTo>
                    <a:pt x="464" y="635"/>
                  </a:lnTo>
                  <a:lnTo>
                    <a:pt x="445" y="646"/>
                  </a:lnTo>
                  <a:lnTo>
                    <a:pt x="422" y="657"/>
                  </a:lnTo>
                  <a:lnTo>
                    <a:pt x="398" y="671"/>
                  </a:lnTo>
                  <a:lnTo>
                    <a:pt x="367" y="682"/>
                  </a:lnTo>
                  <a:lnTo>
                    <a:pt x="339" y="694"/>
                  </a:lnTo>
                  <a:lnTo>
                    <a:pt x="303" y="703"/>
                  </a:lnTo>
                  <a:lnTo>
                    <a:pt x="268" y="714"/>
                  </a:lnTo>
                  <a:lnTo>
                    <a:pt x="230" y="720"/>
                  </a:lnTo>
                  <a:lnTo>
                    <a:pt x="192" y="726"/>
                  </a:lnTo>
                  <a:lnTo>
                    <a:pt x="150" y="730"/>
                  </a:lnTo>
                  <a:lnTo>
                    <a:pt x="109" y="732"/>
                  </a:lnTo>
                  <a:lnTo>
                    <a:pt x="111" y="732"/>
                  </a:lnTo>
                  <a:lnTo>
                    <a:pt x="118" y="735"/>
                  </a:lnTo>
                  <a:lnTo>
                    <a:pt x="131" y="737"/>
                  </a:lnTo>
                  <a:lnTo>
                    <a:pt x="149" y="745"/>
                  </a:lnTo>
                  <a:lnTo>
                    <a:pt x="168" y="751"/>
                  </a:lnTo>
                  <a:lnTo>
                    <a:pt x="194" y="758"/>
                  </a:lnTo>
                  <a:lnTo>
                    <a:pt x="221" y="766"/>
                  </a:lnTo>
                  <a:lnTo>
                    <a:pt x="253" y="775"/>
                  </a:lnTo>
                  <a:lnTo>
                    <a:pt x="282" y="783"/>
                  </a:lnTo>
                  <a:lnTo>
                    <a:pt x="316" y="792"/>
                  </a:lnTo>
                  <a:lnTo>
                    <a:pt x="350" y="800"/>
                  </a:lnTo>
                  <a:lnTo>
                    <a:pt x="386" y="808"/>
                  </a:lnTo>
                  <a:lnTo>
                    <a:pt x="420" y="811"/>
                  </a:lnTo>
                  <a:lnTo>
                    <a:pt x="455" y="815"/>
                  </a:lnTo>
                  <a:lnTo>
                    <a:pt x="489" y="819"/>
                  </a:lnTo>
                  <a:lnTo>
                    <a:pt x="523" y="821"/>
                  </a:lnTo>
                  <a:lnTo>
                    <a:pt x="519" y="821"/>
                  </a:lnTo>
                  <a:lnTo>
                    <a:pt x="508" y="821"/>
                  </a:lnTo>
                  <a:lnTo>
                    <a:pt x="489" y="825"/>
                  </a:lnTo>
                  <a:lnTo>
                    <a:pt x="466" y="830"/>
                  </a:lnTo>
                  <a:lnTo>
                    <a:pt x="438" y="832"/>
                  </a:lnTo>
                  <a:lnTo>
                    <a:pt x="405" y="838"/>
                  </a:lnTo>
                  <a:lnTo>
                    <a:pt x="367" y="842"/>
                  </a:lnTo>
                  <a:lnTo>
                    <a:pt x="329" y="848"/>
                  </a:lnTo>
                  <a:lnTo>
                    <a:pt x="287" y="848"/>
                  </a:lnTo>
                  <a:lnTo>
                    <a:pt x="244" y="849"/>
                  </a:lnTo>
                  <a:lnTo>
                    <a:pt x="200" y="849"/>
                  </a:lnTo>
                  <a:lnTo>
                    <a:pt x="156" y="848"/>
                  </a:lnTo>
                  <a:lnTo>
                    <a:pt x="114" y="842"/>
                  </a:lnTo>
                  <a:lnTo>
                    <a:pt x="73" y="836"/>
                  </a:lnTo>
                  <a:lnTo>
                    <a:pt x="33" y="825"/>
                  </a:lnTo>
                  <a:lnTo>
                    <a:pt x="0" y="813"/>
                  </a:lnTo>
                  <a:lnTo>
                    <a:pt x="2" y="813"/>
                  </a:lnTo>
                  <a:lnTo>
                    <a:pt x="12" y="817"/>
                  </a:lnTo>
                  <a:lnTo>
                    <a:pt x="23" y="821"/>
                  </a:lnTo>
                  <a:lnTo>
                    <a:pt x="38" y="830"/>
                  </a:lnTo>
                  <a:lnTo>
                    <a:pt x="44" y="836"/>
                  </a:lnTo>
                  <a:lnTo>
                    <a:pt x="52" y="842"/>
                  </a:lnTo>
                  <a:lnTo>
                    <a:pt x="59" y="851"/>
                  </a:lnTo>
                  <a:lnTo>
                    <a:pt x="67" y="861"/>
                  </a:lnTo>
                  <a:lnTo>
                    <a:pt x="71" y="870"/>
                  </a:lnTo>
                  <a:lnTo>
                    <a:pt x="76" y="880"/>
                  </a:lnTo>
                  <a:lnTo>
                    <a:pt x="78" y="893"/>
                  </a:lnTo>
                  <a:lnTo>
                    <a:pt x="80" y="908"/>
                  </a:lnTo>
                  <a:lnTo>
                    <a:pt x="82" y="918"/>
                  </a:lnTo>
                  <a:lnTo>
                    <a:pt x="90" y="931"/>
                  </a:lnTo>
                  <a:lnTo>
                    <a:pt x="99" y="941"/>
                  </a:lnTo>
                  <a:lnTo>
                    <a:pt x="114" y="952"/>
                  </a:lnTo>
                  <a:lnTo>
                    <a:pt x="131" y="958"/>
                  </a:lnTo>
                  <a:lnTo>
                    <a:pt x="150" y="965"/>
                  </a:lnTo>
                  <a:lnTo>
                    <a:pt x="173" y="971"/>
                  </a:lnTo>
                  <a:lnTo>
                    <a:pt x="196" y="977"/>
                  </a:lnTo>
                  <a:lnTo>
                    <a:pt x="221" y="981"/>
                  </a:lnTo>
                  <a:lnTo>
                    <a:pt x="246" y="984"/>
                  </a:lnTo>
                  <a:lnTo>
                    <a:pt x="272" y="986"/>
                  </a:lnTo>
                  <a:lnTo>
                    <a:pt x="299" y="986"/>
                  </a:lnTo>
                  <a:lnTo>
                    <a:pt x="323" y="986"/>
                  </a:lnTo>
                  <a:lnTo>
                    <a:pt x="348" y="986"/>
                  </a:lnTo>
                  <a:lnTo>
                    <a:pt x="371" y="986"/>
                  </a:lnTo>
                  <a:lnTo>
                    <a:pt x="396" y="984"/>
                  </a:lnTo>
                  <a:lnTo>
                    <a:pt x="390" y="986"/>
                  </a:lnTo>
                  <a:lnTo>
                    <a:pt x="382" y="998"/>
                  </a:lnTo>
                  <a:lnTo>
                    <a:pt x="375" y="1003"/>
                  </a:lnTo>
                  <a:lnTo>
                    <a:pt x="367" y="1013"/>
                  </a:lnTo>
                  <a:lnTo>
                    <a:pt x="358" y="1022"/>
                  </a:lnTo>
                  <a:lnTo>
                    <a:pt x="348" y="1032"/>
                  </a:lnTo>
                  <a:lnTo>
                    <a:pt x="333" y="1040"/>
                  </a:lnTo>
                  <a:lnTo>
                    <a:pt x="320" y="1049"/>
                  </a:lnTo>
                  <a:lnTo>
                    <a:pt x="304" y="1059"/>
                  </a:lnTo>
                  <a:lnTo>
                    <a:pt x="291" y="1068"/>
                  </a:lnTo>
                  <a:lnTo>
                    <a:pt x="272" y="1074"/>
                  </a:lnTo>
                  <a:lnTo>
                    <a:pt x="257" y="1081"/>
                  </a:lnTo>
                  <a:lnTo>
                    <a:pt x="238" y="1085"/>
                  </a:lnTo>
                  <a:lnTo>
                    <a:pt x="219" y="1091"/>
                  </a:lnTo>
                  <a:lnTo>
                    <a:pt x="221" y="1093"/>
                  </a:lnTo>
                  <a:lnTo>
                    <a:pt x="234" y="1102"/>
                  </a:lnTo>
                  <a:lnTo>
                    <a:pt x="242" y="1108"/>
                  </a:lnTo>
                  <a:lnTo>
                    <a:pt x="253" y="1116"/>
                  </a:lnTo>
                  <a:lnTo>
                    <a:pt x="266" y="1121"/>
                  </a:lnTo>
                  <a:lnTo>
                    <a:pt x="284" y="1131"/>
                  </a:lnTo>
                  <a:lnTo>
                    <a:pt x="301" y="1138"/>
                  </a:lnTo>
                  <a:lnTo>
                    <a:pt x="323" y="1144"/>
                  </a:lnTo>
                  <a:lnTo>
                    <a:pt x="348" y="1150"/>
                  </a:lnTo>
                  <a:lnTo>
                    <a:pt x="379" y="1156"/>
                  </a:lnTo>
                  <a:lnTo>
                    <a:pt x="409" y="1157"/>
                  </a:lnTo>
                  <a:lnTo>
                    <a:pt x="445" y="1159"/>
                  </a:lnTo>
                  <a:lnTo>
                    <a:pt x="483" y="1159"/>
                  </a:lnTo>
                  <a:lnTo>
                    <a:pt x="527" y="1159"/>
                  </a:lnTo>
                  <a:lnTo>
                    <a:pt x="523" y="1159"/>
                  </a:lnTo>
                  <a:lnTo>
                    <a:pt x="519" y="1163"/>
                  </a:lnTo>
                  <a:lnTo>
                    <a:pt x="510" y="1169"/>
                  </a:lnTo>
                  <a:lnTo>
                    <a:pt x="500" y="1178"/>
                  </a:lnTo>
                  <a:lnTo>
                    <a:pt x="483" y="1184"/>
                  </a:lnTo>
                  <a:lnTo>
                    <a:pt x="466" y="1194"/>
                  </a:lnTo>
                  <a:lnTo>
                    <a:pt x="445" y="1201"/>
                  </a:lnTo>
                  <a:lnTo>
                    <a:pt x="422" y="1211"/>
                  </a:lnTo>
                  <a:lnTo>
                    <a:pt x="392" y="1216"/>
                  </a:lnTo>
                  <a:lnTo>
                    <a:pt x="360" y="1222"/>
                  </a:lnTo>
                  <a:lnTo>
                    <a:pt x="323" y="1224"/>
                  </a:lnTo>
                  <a:lnTo>
                    <a:pt x="285" y="1226"/>
                  </a:lnTo>
                  <a:lnTo>
                    <a:pt x="244" y="1220"/>
                  </a:lnTo>
                  <a:lnTo>
                    <a:pt x="196" y="1213"/>
                  </a:lnTo>
                  <a:lnTo>
                    <a:pt x="147" y="1199"/>
                  </a:lnTo>
                  <a:lnTo>
                    <a:pt x="93" y="1184"/>
                  </a:lnTo>
                  <a:lnTo>
                    <a:pt x="97" y="1190"/>
                  </a:lnTo>
                  <a:lnTo>
                    <a:pt x="101" y="1195"/>
                  </a:lnTo>
                  <a:lnTo>
                    <a:pt x="112" y="1207"/>
                  </a:lnTo>
                  <a:lnTo>
                    <a:pt x="124" y="1216"/>
                  </a:lnTo>
                  <a:lnTo>
                    <a:pt x="139" y="1230"/>
                  </a:lnTo>
                  <a:lnTo>
                    <a:pt x="158" y="1245"/>
                  </a:lnTo>
                  <a:lnTo>
                    <a:pt x="183" y="1258"/>
                  </a:lnTo>
                  <a:lnTo>
                    <a:pt x="208" y="1271"/>
                  </a:lnTo>
                  <a:lnTo>
                    <a:pt x="240" y="1285"/>
                  </a:lnTo>
                  <a:lnTo>
                    <a:pt x="274" y="1296"/>
                  </a:lnTo>
                  <a:lnTo>
                    <a:pt x="316" y="1308"/>
                  </a:lnTo>
                  <a:lnTo>
                    <a:pt x="360" y="1315"/>
                  </a:lnTo>
                  <a:lnTo>
                    <a:pt x="411" y="1323"/>
                  </a:lnTo>
                  <a:lnTo>
                    <a:pt x="468" y="1327"/>
                  </a:lnTo>
                  <a:lnTo>
                    <a:pt x="531" y="1329"/>
                  </a:lnTo>
                  <a:lnTo>
                    <a:pt x="527" y="1329"/>
                  </a:lnTo>
                  <a:lnTo>
                    <a:pt x="523" y="1332"/>
                  </a:lnTo>
                  <a:lnTo>
                    <a:pt x="514" y="1334"/>
                  </a:lnTo>
                  <a:lnTo>
                    <a:pt x="504" y="1340"/>
                  </a:lnTo>
                  <a:lnTo>
                    <a:pt x="491" y="1344"/>
                  </a:lnTo>
                  <a:lnTo>
                    <a:pt x="474" y="1353"/>
                  </a:lnTo>
                  <a:lnTo>
                    <a:pt x="455" y="1359"/>
                  </a:lnTo>
                  <a:lnTo>
                    <a:pt x="434" y="1367"/>
                  </a:lnTo>
                  <a:lnTo>
                    <a:pt x="405" y="1372"/>
                  </a:lnTo>
                  <a:lnTo>
                    <a:pt x="377" y="1380"/>
                  </a:lnTo>
                  <a:lnTo>
                    <a:pt x="342" y="1384"/>
                  </a:lnTo>
                  <a:lnTo>
                    <a:pt x="308" y="1391"/>
                  </a:lnTo>
                  <a:lnTo>
                    <a:pt x="266" y="1393"/>
                  </a:lnTo>
                  <a:lnTo>
                    <a:pt x="225" y="1397"/>
                  </a:lnTo>
                  <a:lnTo>
                    <a:pt x="177" y="1397"/>
                  </a:lnTo>
                  <a:lnTo>
                    <a:pt x="128" y="1399"/>
                  </a:lnTo>
                  <a:lnTo>
                    <a:pt x="135" y="1403"/>
                  </a:lnTo>
                  <a:lnTo>
                    <a:pt x="143" y="1405"/>
                  </a:lnTo>
                  <a:lnTo>
                    <a:pt x="156" y="1410"/>
                  </a:lnTo>
                  <a:lnTo>
                    <a:pt x="171" y="1414"/>
                  </a:lnTo>
                  <a:lnTo>
                    <a:pt x="192" y="1422"/>
                  </a:lnTo>
                  <a:lnTo>
                    <a:pt x="215" y="1429"/>
                  </a:lnTo>
                  <a:lnTo>
                    <a:pt x="242" y="1437"/>
                  </a:lnTo>
                  <a:lnTo>
                    <a:pt x="268" y="1443"/>
                  </a:lnTo>
                  <a:lnTo>
                    <a:pt x="301" y="1450"/>
                  </a:lnTo>
                  <a:lnTo>
                    <a:pt x="331" y="1456"/>
                  </a:lnTo>
                  <a:lnTo>
                    <a:pt x="369" y="1463"/>
                  </a:lnTo>
                  <a:lnTo>
                    <a:pt x="405" y="1467"/>
                  </a:lnTo>
                  <a:lnTo>
                    <a:pt x="447" y="1471"/>
                  </a:lnTo>
                  <a:lnTo>
                    <a:pt x="491" y="1475"/>
                  </a:lnTo>
                  <a:lnTo>
                    <a:pt x="536" y="1477"/>
                  </a:lnTo>
                  <a:lnTo>
                    <a:pt x="533" y="1477"/>
                  </a:lnTo>
                  <a:lnTo>
                    <a:pt x="529" y="1479"/>
                  </a:lnTo>
                  <a:lnTo>
                    <a:pt x="517" y="1484"/>
                  </a:lnTo>
                  <a:lnTo>
                    <a:pt x="506" y="1494"/>
                  </a:lnTo>
                  <a:lnTo>
                    <a:pt x="489" y="1502"/>
                  </a:lnTo>
                  <a:lnTo>
                    <a:pt x="470" y="1511"/>
                  </a:lnTo>
                  <a:lnTo>
                    <a:pt x="447" y="1522"/>
                  </a:lnTo>
                  <a:lnTo>
                    <a:pt x="424" y="1534"/>
                  </a:lnTo>
                  <a:lnTo>
                    <a:pt x="394" y="1543"/>
                  </a:lnTo>
                  <a:lnTo>
                    <a:pt x="363" y="1553"/>
                  </a:lnTo>
                  <a:lnTo>
                    <a:pt x="329" y="1560"/>
                  </a:lnTo>
                  <a:lnTo>
                    <a:pt x="295" y="1570"/>
                  </a:lnTo>
                  <a:lnTo>
                    <a:pt x="257" y="1576"/>
                  </a:lnTo>
                  <a:lnTo>
                    <a:pt x="219" y="1581"/>
                  </a:lnTo>
                  <a:lnTo>
                    <a:pt x="175" y="1583"/>
                  </a:lnTo>
                  <a:lnTo>
                    <a:pt x="135" y="1583"/>
                  </a:lnTo>
                  <a:lnTo>
                    <a:pt x="139" y="1585"/>
                  </a:lnTo>
                  <a:lnTo>
                    <a:pt x="147" y="1589"/>
                  </a:lnTo>
                  <a:lnTo>
                    <a:pt x="158" y="1597"/>
                  </a:lnTo>
                  <a:lnTo>
                    <a:pt x="171" y="1604"/>
                  </a:lnTo>
                  <a:lnTo>
                    <a:pt x="188" y="1614"/>
                  </a:lnTo>
                  <a:lnTo>
                    <a:pt x="208" y="1623"/>
                  </a:lnTo>
                  <a:lnTo>
                    <a:pt x="234" y="1633"/>
                  </a:lnTo>
                  <a:lnTo>
                    <a:pt x="259" y="1640"/>
                  </a:lnTo>
                  <a:lnTo>
                    <a:pt x="289" y="1648"/>
                  </a:lnTo>
                  <a:lnTo>
                    <a:pt x="320" y="1655"/>
                  </a:lnTo>
                  <a:lnTo>
                    <a:pt x="358" y="1665"/>
                  </a:lnTo>
                  <a:lnTo>
                    <a:pt x="396" y="1671"/>
                  </a:lnTo>
                  <a:lnTo>
                    <a:pt x="439" y="1676"/>
                  </a:lnTo>
                  <a:lnTo>
                    <a:pt x="485" y="1680"/>
                  </a:lnTo>
                  <a:lnTo>
                    <a:pt x="536" y="1682"/>
                  </a:lnTo>
                  <a:lnTo>
                    <a:pt x="533" y="1682"/>
                  </a:lnTo>
                  <a:lnTo>
                    <a:pt x="527" y="1684"/>
                  </a:lnTo>
                  <a:lnTo>
                    <a:pt x="515" y="1690"/>
                  </a:lnTo>
                  <a:lnTo>
                    <a:pt x="502" y="1697"/>
                  </a:lnTo>
                  <a:lnTo>
                    <a:pt x="483" y="1703"/>
                  </a:lnTo>
                  <a:lnTo>
                    <a:pt x="460" y="1711"/>
                  </a:lnTo>
                  <a:lnTo>
                    <a:pt x="434" y="1720"/>
                  </a:lnTo>
                  <a:lnTo>
                    <a:pt x="405" y="1728"/>
                  </a:lnTo>
                  <a:lnTo>
                    <a:pt x="373" y="1730"/>
                  </a:lnTo>
                  <a:lnTo>
                    <a:pt x="337" y="1735"/>
                  </a:lnTo>
                  <a:lnTo>
                    <a:pt x="297" y="1735"/>
                  </a:lnTo>
                  <a:lnTo>
                    <a:pt x="253" y="1735"/>
                  </a:lnTo>
                  <a:lnTo>
                    <a:pt x="206" y="1730"/>
                  </a:lnTo>
                  <a:lnTo>
                    <a:pt x="158" y="1722"/>
                  </a:lnTo>
                  <a:lnTo>
                    <a:pt x="107" y="1709"/>
                  </a:lnTo>
                  <a:lnTo>
                    <a:pt x="54" y="1692"/>
                  </a:lnTo>
                  <a:lnTo>
                    <a:pt x="57" y="1697"/>
                  </a:lnTo>
                  <a:lnTo>
                    <a:pt x="61" y="1703"/>
                  </a:lnTo>
                  <a:lnTo>
                    <a:pt x="71" y="1713"/>
                  </a:lnTo>
                  <a:lnTo>
                    <a:pt x="80" y="1722"/>
                  </a:lnTo>
                  <a:lnTo>
                    <a:pt x="95" y="1733"/>
                  </a:lnTo>
                  <a:lnTo>
                    <a:pt x="111" y="1747"/>
                  </a:lnTo>
                  <a:lnTo>
                    <a:pt x="131" y="1760"/>
                  </a:lnTo>
                  <a:lnTo>
                    <a:pt x="154" y="1770"/>
                  </a:lnTo>
                  <a:lnTo>
                    <a:pt x="179" y="1779"/>
                  </a:lnTo>
                  <a:lnTo>
                    <a:pt x="208" y="1789"/>
                  </a:lnTo>
                  <a:lnTo>
                    <a:pt x="244" y="1798"/>
                  </a:lnTo>
                  <a:lnTo>
                    <a:pt x="280" y="1802"/>
                  </a:lnTo>
                  <a:lnTo>
                    <a:pt x="320" y="1806"/>
                  </a:lnTo>
                  <a:lnTo>
                    <a:pt x="365" y="1806"/>
                  </a:lnTo>
                  <a:lnTo>
                    <a:pt x="415" y="1804"/>
                  </a:lnTo>
                  <a:lnTo>
                    <a:pt x="460" y="1798"/>
                  </a:lnTo>
                  <a:lnTo>
                    <a:pt x="502" y="1789"/>
                  </a:lnTo>
                  <a:lnTo>
                    <a:pt x="540" y="1779"/>
                  </a:lnTo>
                  <a:lnTo>
                    <a:pt x="573" y="1770"/>
                  </a:lnTo>
                  <a:lnTo>
                    <a:pt x="599" y="1758"/>
                  </a:lnTo>
                  <a:lnTo>
                    <a:pt x="624" y="1749"/>
                  </a:lnTo>
                  <a:lnTo>
                    <a:pt x="643" y="1735"/>
                  </a:lnTo>
                  <a:lnTo>
                    <a:pt x="660" y="1726"/>
                  </a:lnTo>
                  <a:lnTo>
                    <a:pt x="671" y="1713"/>
                  </a:lnTo>
                  <a:lnTo>
                    <a:pt x="683" y="1701"/>
                  </a:lnTo>
                  <a:lnTo>
                    <a:pt x="690" y="1692"/>
                  </a:lnTo>
                  <a:lnTo>
                    <a:pt x="696" y="1684"/>
                  </a:lnTo>
                  <a:lnTo>
                    <a:pt x="704" y="1673"/>
                  </a:lnTo>
                  <a:lnTo>
                    <a:pt x="706" y="1669"/>
                  </a:lnTo>
                  <a:lnTo>
                    <a:pt x="706" y="1663"/>
                  </a:lnTo>
                  <a:lnTo>
                    <a:pt x="706" y="1654"/>
                  </a:lnTo>
                  <a:lnTo>
                    <a:pt x="707" y="1635"/>
                  </a:lnTo>
                  <a:lnTo>
                    <a:pt x="709" y="1614"/>
                  </a:lnTo>
                  <a:lnTo>
                    <a:pt x="711" y="1585"/>
                  </a:lnTo>
                  <a:lnTo>
                    <a:pt x="713" y="1557"/>
                  </a:lnTo>
                  <a:lnTo>
                    <a:pt x="715" y="1522"/>
                  </a:lnTo>
                  <a:lnTo>
                    <a:pt x="719" y="1488"/>
                  </a:lnTo>
                  <a:lnTo>
                    <a:pt x="721" y="1452"/>
                  </a:lnTo>
                  <a:lnTo>
                    <a:pt x="723" y="1418"/>
                  </a:lnTo>
                  <a:lnTo>
                    <a:pt x="723" y="1384"/>
                  </a:lnTo>
                  <a:lnTo>
                    <a:pt x="725" y="1351"/>
                  </a:lnTo>
                  <a:lnTo>
                    <a:pt x="725" y="1319"/>
                  </a:lnTo>
                  <a:lnTo>
                    <a:pt x="725" y="1294"/>
                  </a:lnTo>
                  <a:lnTo>
                    <a:pt x="725" y="1271"/>
                  </a:lnTo>
                  <a:lnTo>
                    <a:pt x="725" y="1256"/>
                  </a:lnTo>
                  <a:lnTo>
                    <a:pt x="723" y="1243"/>
                  </a:lnTo>
                  <a:lnTo>
                    <a:pt x="721" y="1228"/>
                  </a:lnTo>
                  <a:lnTo>
                    <a:pt x="715" y="1214"/>
                  </a:lnTo>
                  <a:lnTo>
                    <a:pt x="713" y="1199"/>
                  </a:lnTo>
                  <a:lnTo>
                    <a:pt x="706" y="1186"/>
                  </a:lnTo>
                  <a:lnTo>
                    <a:pt x="702" y="1171"/>
                  </a:lnTo>
                  <a:lnTo>
                    <a:pt x="694" y="1157"/>
                  </a:lnTo>
                  <a:lnTo>
                    <a:pt x="690" y="1146"/>
                  </a:lnTo>
                  <a:lnTo>
                    <a:pt x="685" y="1131"/>
                  </a:lnTo>
                  <a:lnTo>
                    <a:pt x="679" y="1121"/>
                  </a:lnTo>
                  <a:lnTo>
                    <a:pt x="675" y="1112"/>
                  </a:lnTo>
                  <a:lnTo>
                    <a:pt x="669" y="1102"/>
                  </a:lnTo>
                  <a:lnTo>
                    <a:pt x="664" y="1091"/>
                  </a:lnTo>
                  <a:lnTo>
                    <a:pt x="662" y="1087"/>
                  </a:lnTo>
                  <a:lnTo>
                    <a:pt x="656" y="1083"/>
                  </a:lnTo>
                  <a:lnTo>
                    <a:pt x="647" y="1079"/>
                  </a:lnTo>
                  <a:lnTo>
                    <a:pt x="631" y="1070"/>
                  </a:lnTo>
                  <a:lnTo>
                    <a:pt x="616" y="1057"/>
                  </a:lnTo>
                  <a:lnTo>
                    <a:pt x="607" y="1047"/>
                  </a:lnTo>
                  <a:lnTo>
                    <a:pt x="597" y="1038"/>
                  </a:lnTo>
                  <a:lnTo>
                    <a:pt x="590" y="1026"/>
                  </a:lnTo>
                  <a:lnTo>
                    <a:pt x="582" y="1015"/>
                  </a:lnTo>
                  <a:lnTo>
                    <a:pt x="574" y="1000"/>
                  </a:lnTo>
                  <a:lnTo>
                    <a:pt x="569" y="986"/>
                  </a:lnTo>
                  <a:lnTo>
                    <a:pt x="565" y="969"/>
                  </a:lnTo>
                  <a:lnTo>
                    <a:pt x="565" y="952"/>
                  </a:lnTo>
                  <a:lnTo>
                    <a:pt x="563" y="933"/>
                  </a:lnTo>
                  <a:lnTo>
                    <a:pt x="563" y="914"/>
                  </a:lnTo>
                  <a:lnTo>
                    <a:pt x="563" y="897"/>
                  </a:lnTo>
                  <a:lnTo>
                    <a:pt x="565" y="882"/>
                  </a:lnTo>
                  <a:lnTo>
                    <a:pt x="565" y="868"/>
                  </a:lnTo>
                  <a:lnTo>
                    <a:pt x="569" y="853"/>
                  </a:lnTo>
                  <a:lnTo>
                    <a:pt x="569" y="842"/>
                  </a:lnTo>
                  <a:lnTo>
                    <a:pt x="573" y="830"/>
                  </a:lnTo>
                  <a:lnTo>
                    <a:pt x="574" y="821"/>
                  </a:lnTo>
                  <a:lnTo>
                    <a:pt x="578" y="811"/>
                  </a:lnTo>
                  <a:lnTo>
                    <a:pt x="578" y="804"/>
                  </a:lnTo>
                  <a:lnTo>
                    <a:pt x="582" y="800"/>
                  </a:lnTo>
                  <a:lnTo>
                    <a:pt x="584" y="791"/>
                  </a:lnTo>
                  <a:lnTo>
                    <a:pt x="588" y="789"/>
                  </a:lnTo>
                  <a:lnTo>
                    <a:pt x="590" y="785"/>
                  </a:lnTo>
                  <a:lnTo>
                    <a:pt x="597" y="777"/>
                  </a:lnTo>
                  <a:lnTo>
                    <a:pt x="601" y="770"/>
                  </a:lnTo>
                  <a:lnTo>
                    <a:pt x="609" y="762"/>
                  </a:lnTo>
                  <a:lnTo>
                    <a:pt x="612" y="751"/>
                  </a:lnTo>
                  <a:lnTo>
                    <a:pt x="620" y="739"/>
                  </a:lnTo>
                  <a:lnTo>
                    <a:pt x="626" y="724"/>
                  </a:lnTo>
                  <a:lnTo>
                    <a:pt x="631" y="705"/>
                  </a:lnTo>
                  <a:lnTo>
                    <a:pt x="637" y="684"/>
                  </a:lnTo>
                  <a:lnTo>
                    <a:pt x="641" y="661"/>
                  </a:lnTo>
                  <a:lnTo>
                    <a:pt x="643" y="633"/>
                  </a:lnTo>
                  <a:lnTo>
                    <a:pt x="647" y="604"/>
                  </a:lnTo>
                  <a:lnTo>
                    <a:pt x="647" y="570"/>
                  </a:lnTo>
                  <a:lnTo>
                    <a:pt x="647" y="534"/>
                  </a:lnTo>
                  <a:lnTo>
                    <a:pt x="641" y="494"/>
                  </a:lnTo>
                  <a:lnTo>
                    <a:pt x="633" y="460"/>
                  </a:lnTo>
                  <a:lnTo>
                    <a:pt x="624" y="426"/>
                  </a:lnTo>
                  <a:lnTo>
                    <a:pt x="612" y="395"/>
                  </a:lnTo>
                  <a:lnTo>
                    <a:pt x="599" y="367"/>
                  </a:lnTo>
                  <a:lnTo>
                    <a:pt x="584" y="342"/>
                  </a:lnTo>
                  <a:lnTo>
                    <a:pt x="569" y="319"/>
                  </a:lnTo>
                  <a:lnTo>
                    <a:pt x="553" y="300"/>
                  </a:lnTo>
                  <a:lnTo>
                    <a:pt x="538" y="279"/>
                  </a:lnTo>
                  <a:lnTo>
                    <a:pt x="521" y="266"/>
                  </a:lnTo>
                  <a:lnTo>
                    <a:pt x="508" y="251"/>
                  </a:lnTo>
                  <a:lnTo>
                    <a:pt x="496" y="241"/>
                  </a:lnTo>
                  <a:lnTo>
                    <a:pt x="485" y="232"/>
                  </a:lnTo>
                  <a:lnTo>
                    <a:pt x="479" y="228"/>
                  </a:lnTo>
                  <a:lnTo>
                    <a:pt x="474" y="222"/>
                  </a:lnTo>
                  <a:lnTo>
                    <a:pt x="360" y="158"/>
                  </a:lnTo>
                  <a:lnTo>
                    <a:pt x="348" y="0"/>
                  </a:lnTo>
                  <a:lnTo>
                    <a:pt x="280" y="49"/>
                  </a:lnTo>
                  <a:lnTo>
                    <a:pt x="280" y="49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43"/>
            <p:cNvSpPr>
              <a:spLocks/>
            </p:cNvSpPr>
            <p:nvPr/>
          </p:nvSpPr>
          <p:spPr bwMode="auto">
            <a:xfrm>
              <a:off x="3202" y="2415"/>
              <a:ext cx="211" cy="233"/>
            </a:xfrm>
            <a:custGeom>
              <a:avLst/>
              <a:gdLst/>
              <a:ahLst/>
              <a:cxnLst>
                <a:cxn ang="0">
                  <a:pos x="281" y="52"/>
                </a:cxn>
                <a:cxn ang="0">
                  <a:pos x="279" y="114"/>
                </a:cxn>
                <a:cxn ang="0">
                  <a:pos x="272" y="168"/>
                </a:cxn>
                <a:cxn ang="0">
                  <a:pos x="260" y="211"/>
                </a:cxn>
                <a:cxn ang="0">
                  <a:pos x="243" y="246"/>
                </a:cxn>
                <a:cxn ang="0">
                  <a:pos x="222" y="274"/>
                </a:cxn>
                <a:cxn ang="0">
                  <a:pos x="192" y="301"/>
                </a:cxn>
                <a:cxn ang="0">
                  <a:pos x="154" y="325"/>
                </a:cxn>
                <a:cxn ang="0">
                  <a:pos x="127" y="341"/>
                </a:cxn>
                <a:cxn ang="0">
                  <a:pos x="144" y="360"/>
                </a:cxn>
                <a:cxn ang="0">
                  <a:pos x="176" y="379"/>
                </a:cxn>
                <a:cxn ang="0">
                  <a:pos x="218" y="398"/>
                </a:cxn>
                <a:cxn ang="0">
                  <a:pos x="270" y="415"/>
                </a:cxn>
                <a:cxn ang="0">
                  <a:pos x="327" y="430"/>
                </a:cxn>
                <a:cxn ang="0">
                  <a:pos x="387" y="441"/>
                </a:cxn>
                <a:cxn ang="0">
                  <a:pos x="416" y="445"/>
                </a:cxn>
                <a:cxn ang="0">
                  <a:pos x="391" y="449"/>
                </a:cxn>
                <a:cxn ang="0">
                  <a:pos x="346" y="457"/>
                </a:cxn>
                <a:cxn ang="0">
                  <a:pos x="285" y="464"/>
                </a:cxn>
                <a:cxn ang="0">
                  <a:pos x="216" y="462"/>
                </a:cxn>
                <a:cxn ang="0">
                  <a:pos x="146" y="449"/>
                </a:cxn>
                <a:cxn ang="0">
                  <a:pos x="80" y="424"/>
                </a:cxn>
                <a:cxn ang="0">
                  <a:pos x="22" y="379"/>
                </a:cxn>
                <a:cxn ang="0">
                  <a:pos x="3" y="343"/>
                </a:cxn>
                <a:cxn ang="0">
                  <a:pos x="22" y="324"/>
                </a:cxn>
                <a:cxn ang="0">
                  <a:pos x="42" y="306"/>
                </a:cxn>
                <a:cxn ang="0">
                  <a:pos x="64" y="287"/>
                </a:cxn>
                <a:cxn ang="0">
                  <a:pos x="87" y="265"/>
                </a:cxn>
                <a:cxn ang="0">
                  <a:pos x="112" y="244"/>
                </a:cxn>
                <a:cxn ang="0">
                  <a:pos x="133" y="225"/>
                </a:cxn>
                <a:cxn ang="0">
                  <a:pos x="157" y="198"/>
                </a:cxn>
                <a:cxn ang="0">
                  <a:pos x="188" y="170"/>
                </a:cxn>
                <a:cxn ang="0">
                  <a:pos x="213" y="149"/>
                </a:cxn>
                <a:cxn ang="0">
                  <a:pos x="230" y="135"/>
                </a:cxn>
                <a:cxn ang="0">
                  <a:pos x="239" y="0"/>
                </a:cxn>
                <a:cxn ang="0">
                  <a:pos x="283" y="14"/>
                </a:cxn>
              </a:cxnLst>
              <a:rect l="0" t="0" r="r" b="b"/>
              <a:pathLst>
                <a:path w="422" h="466">
                  <a:moveTo>
                    <a:pt x="283" y="14"/>
                  </a:moveTo>
                  <a:lnTo>
                    <a:pt x="281" y="52"/>
                  </a:lnTo>
                  <a:lnTo>
                    <a:pt x="281" y="84"/>
                  </a:lnTo>
                  <a:lnTo>
                    <a:pt x="279" y="114"/>
                  </a:lnTo>
                  <a:lnTo>
                    <a:pt x="277" y="145"/>
                  </a:lnTo>
                  <a:lnTo>
                    <a:pt x="272" y="168"/>
                  </a:lnTo>
                  <a:lnTo>
                    <a:pt x="268" y="192"/>
                  </a:lnTo>
                  <a:lnTo>
                    <a:pt x="260" y="211"/>
                  </a:lnTo>
                  <a:lnTo>
                    <a:pt x="254" y="232"/>
                  </a:lnTo>
                  <a:lnTo>
                    <a:pt x="243" y="246"/>
                  </a:lnTo>
                  <a:lnTo>
                    <a:pt x="234" y="263"/>
                  </a:lnTo>
                  <a:lnTo>
                    <a:pt x="222" y="274"/>
                  </a:lnTo>
                  <a:lnTo>
                    <a:pt x="209" y="289"/>
                  </a:lnTo>
                  <a:lnTo>
                    <a:pt x="192" y="301"/>
                  </a:lnTo>
                  <a:lnTo>
                    <a:pt x="173" y="312"/>
                  </a:lnTo>
                  <a:lnTo>
                    <a:pt x="154" y="325"/>
                  </a:lnTo>
                  <a:lnTo>
                    <a:pt x="135" y="339"/>
                  </a:lnTo>
                  <a:lnTo>
                    <a:pt x="127" y="341"/>
                  </a:lnTo>
                  <a:lnTo>
                    <a:pt x="137" y="354"/>
                  </a:lnTo>
                  <a:lnTo>
                    <a:pt x="144" y="360"/>
                  </a:lnTo>
                  <a:lnTo>
                    <a:pt x="159" y="369"/>
                  </a:lnTo>
                  <a:lnTo>
                    <a:pt x="176" y="379"/>
                  </a:lnTo>
                  <a:lnTo>
                    <a:pt x="197" y="388"/>
                  </a:lnTo>
                  <a:lnTo>
                    <a:pt x="218" y="398"/>
                  </a:lnTo>
                  <a:lnTo>
                    <a:pt x="241" y="407"/>
                  </a:lnTo>
                  <a:lnTo>
                    <a:pt x="270" y="415"/>
                  </a:lnTo>
                  <a:lnTo>
                    <a:pt x="298" y="424"/>
                  </a:lnTo>
                  <a:lnTo>
                    <a:pt x="327" y="430"/>
                  </a:lnTo>
                  <a:lnTo>
                    <a:pt x="355" y="438"/>
                  </a:lnTo>
                  <a:lnTo>
                    <a:pt x="387" y="441"/>
                  </a:lnTo>
                  <a:lnTo>
                    <a:pt x="422" y="445"/>
                  </a:lnTo>
                  <a:lnTo>
                    <a:pt x="416" y="445"/>
                  </a:lnTo>
                  <a:lnTo>
                    <a:pt x="407" y="447"/>
                  </a:lnTo>
                  <a:lnTo>
                    <a:pt x="391" y="449"/>
                  </a:lnTo>
                  <a:lnTo>
                    <a:pt x="370" y="455"/>
                  </a:lnTo>
                  <a:lnTo>
                    <a:pt x="346" y="457"/>
                  </a:lnTo>
                  <a:lnTo>
                    <a:pt x="317" y="462"/>
                  </a:lnTo>
                  <a:lnTo>
                    <a:pt x="285" y="464"/>
                  </a:lnTo>
                  <a:lnTo>
                    <a:pt x="253" y="466"/>
                  </a:lnTo>
                  <a:lnTo>
                    <a:pt x="216" y="462"/>
                  </a:lnTo>
                  <a:lnTo>
                    <a:pt x="182" y="457"/>
                  </a:lnTo>
                  <a:lnTo>
                    <a:pt x="146" y="449"/>
                  </a:lnTo>
                  <a:lnTo>
                    <a:pt x="114" y="439"/>
                  </a:lnTo>
                  <a:lnTo>
                    <a:pt x="80" y="424"/>
                  </a:lnTo>
                  <a:lnTo>
                    <a:pt x="49" y="403"/>
                  </a:lnTo>
                  <a:lnTo>
                    <a:pt x="22" y="379"/>
                  </a:lnTo>
                  <a:lnTo>
                    <a:pt x="0" y="348"/>
                  </a:lnTo>
                  <a:lnTo>
                    <a:pt x="3" y="343"/>
                  </a:lnTo>
                  <a:lnTo>
                    <a:pt x="15" y="331"/>
                  </a:lnTo>
                  <a:lnTo>
                    <a:pt x="22" y="324"/>
                  </a:lnTo>
                  <a:lnTo>
                    <a:pt x="32" y="316"/>
                  </a:lnTo>
                  <a:lnTo>
                    <a:pt x="42" y="306"/>
                  </a:lnTo>
                  <a:lnTo>
                    <a:pt x="55" y="299"/>
                  </a:lnTo>
                  <a:lnTo>
                    <a:pt x="64" y="287"/>
                  </a:lnTo>
                  <a:lnTo>
                    <a:pt x="78" y="276"/>
                  </a:lnTo>
                  <a:lnTo>
                    <a:pt x="87" y="265"/>
                  </a:lnTo>
                  <a:lnTo>
                    <a:pt x="100" y="255"/>
                  </a:lnTo>
                  <a:lnTo>
                    <a:pt x="112" y="244"/>
                  </a:lnTo>
                  <a:lnTo>
                    <a:pt x="123" y="234"/>
                  </a:lnTo>
                  <a:lnTo>
                    <a:pt x="133" y="225"/>
                  </a:lnTo>
                  <a:lnTo>
                    <a:pt x="142" y="215"/>
                  </a:lnTo>
                  <a:lnTo>
                    <a:pt x="157" y="198"/>
                  </a:lnTo>
                  <a:lnTo>
                    <a:pt x="173" y="185"/>
                  </a:lnTo>
                  <a:lnTo>
                    <a:pt x="188" y="170"/>
                  </a:lnTo>
                  <a:lnTo>
                    <a:pt x="203" y="158"/>
                  </a:lnTo>
                  <a:lnTo>
                    <a:pt x="213" y="149"/>
                  </a:lnTo>
                  <a:lnTo>
                    <a:pt x="222" y="139"/>
                  </a:lnTo>
                  <a:lnTo>
                    <a:pt x="230" y="135"/>
                  </a:lnTo>
                  <a:lnTo>
                    <a:pt x="232" y="135"/>
                  </a:lnTo>
                  <a:lnTo>
                    <a:pt x="239" y="0"/>
                  </a:lnTo>
                  <a:lnTo>
                    <a:pt x="283" y="14"/>
                  </a:lnTo>
                  <a:lnTo>
                    <a:pt x="283" y="14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44"/>
            <p:cNvSpPr>
              <a:spLocks/>
            </p:cNvSpPr>
            <p:nvPr/>
          </p:nvSpPr>
          <p:spPr bwMode="auto">
            <a:xfrm>
              <a:off x="3187" y="2632"/>
              <a:ext cx="231" cy="2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1" y="28"/>
                </a:cxn>
                <a:cxn ang="0">
                  <a:pos x="69" y="57"/>
                </a:cxn>
                <a:cxn ang="0">
                  <a:pos x="124" y="91"/>
                </a:cxn>
                <a:cxn ang="0">
                  <a:pos x="188" y="121"/>
                </a:cxn>
                <a:cxn ang="0">
                  <a:pos x="270" y="146"/>
                </a:cxn>
                <a:cxn ang="0">
                  <a:pos x="360" y="161"/>
                </a:cxn>
                <a:cxn ang="0">
                  <a:pos x="462" y="159"/>
                </a:cxn>
                <a:cxn ang="0">
                  <a:pos x="418" y="176"/>
                </a:cxn>
                <a:cxn ang="0">
                  <a:pos x="379" y="194"/>
                </a:cxn>
                <a:cxn ang="0">
                  <a:pos x="329" y="211"/>
                </a:cxn>
                <a:cxn ang="0">
                  <a:pos x="268" y="224"/>
                </a:cxn>
                <a:cxn ang="0">
                  <a:pos x="200" y="237"/>
                </a:cxn>
                <a:cxn ang="0">
                  <a:pos x="124" y="245"/>
                </a:cxn>
                <a:cxn ang="0">
                  <a:pos x="92" y="252"/>
                </a:cxn>
                <a:cxn ang="0">
                  <a:pos x="112" y="266"/>
                </a:cxn>
                <a:cxn ang="0">
                  <a:pos x="145" y="283"/>
                </a:cxn>
                <a:cxn ang="0">
                  <a:pos x="187" y="308"/>
                </a:cxn>
                <a:cxn ang="0">
                  <a:pos x="238" y="330"/>
                </a:cxn>
                <a:cxn ang="0">
                  <a:pos x="297" y="351"/>
                </a:cxn>
                <a:cxn ang="0">
                  <a:pos x="358" y="368"/>
                </a:cxn>
                <a:cxn ang="0">
                  <a:pos x="426" y="384"/>
                </a:cxn>
                <a:cxn ang="0">
                  <a:pos x="462" y="389"/>
                </a:cxn>
                <a:cxn ang="0">
                  <a:pos x="447" y="395"/>
                </a:cxn>
                <a:cxn ang="0">
                  <a:pos x="394" y="399"/>
                </a:cxn>
                <a:cxn ang="0">
                  <a:pos x="316" y="399"/>
                </a:cxn>
                <a:cxn ang="0">
                  <a:pos x="226" y="391"/>
                </a:cxn>
                <a:cxn ang="0">
                  <a:pos x="145" y="380"/>
                </a:cxn>
                <a:cxn ang="0">
                  <a:pos x="78" y="365"/>
                </a:cxn>
                <a:cxn ang="0">
                  <a:pos x="44" y="346"/>
                </a:cxn>
                <a:cxn ang="0">
                  <a:pos x="31" y="311"/>
                </a:cxn>
                <a:cxn ang="0">
                  <a:pos x="21" y="264"/>
                </a:cxn>
                <a:cxn ang="0">
                  <a:pos x="12" y="205"/>
                </a:cxn>
                <a:cxn ang="0">
                  <a:pos x="8" y="148"/>
                </a:cxn>
                <a:cxn ang="0">
                  <a:pos x="2" y="91"/>
                </a:cxn>
                <a:cxn ang="0">
                  <a:pos x="2" y="4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462" h="399">
                  <a:moveTo>
                    <a:pt x="0" y="0"/>
                  </a:moveTo>
                  <a:lnTo>
                    <a:pt x="6" y="5"/>
                  </a:lnTo>
                  <a:lnTo>
                    <a:pt x="15" y="15"/>
                  </a:lnTo>
                  <a:lnTo>
                    <a:pt x="31" y="28"/>
                  </a:lnTo>
                  <a:lnTo>
                    <a:pt x="48" y="40"/>
                  </a:lnTo>
                  <a:lnTo>
                    <a:pt x="69" y="57"/>
                  </a:lnTo>
                  <a:lnTo>
                    <a:pt x="93" y="74"/>
                  </a:lnTo>
                  <a:lnTo>
                    <a:pt x="124" y="91"/>
                  </a:lnTo>
                  <a:lnTo>
                    <a:pt x="154" y="106"/>
                  </a:lnTo>
                  <a:lnTo>
                    <a:pt x="188" y="121"/>
                  </a:lnTo>
                  <a:lnTo>
                    <a:pt x="226" y="135"/>
                  </a:lnTo>
                  <a:lnTo>
                    <a:pt x="270" y="146"/>
                  </a:lnTo>
                  <a:lnTo>
                    <a:pt x="312" y="156"/>
                  </a:lnTo>
                  <a:lnTo>
                    <a:pt x="360" y="161"/>
                  </a:lnTo>
                  <a:lnTo>
                    <a:pt x="411" y="161"/>
                  </a:lnTo>
                  <a:lnTo>
                    <a:pt x="462" y="159"/>
                  </a:lnTo>
                  <a:lnTo>
                    <a:pt x="434" y="173"/>
                  </a:lnTo>
                  <a:lnTo>
                    <a:pt x="418" y="176"/>
                  </a:lnTo>
                  <a:lnTo>
                    <a:pt x="401" y="186"/>
                  </a:lnTo>
                  <a:lnTo>
                    <a:pt x="379" y="194"/>
                  </a:lnTo>
                  <a:lnTo>
                    <a:pt x="358" y="203"/>
                  </a:lnTo>
                  <a:lnTo>
                    <a:pt x="329" y="211"/>
                  </a:lnTo>
                  <a:lnTo>
                    <a:pt x="301" y="218"/>
                  </a:lnTo>
                  <a:lnTo>
                    <a:pt x="268" y="224"/>
                  </a:lnTo>
                  <a:lnTo>
                    <a:pt x="236" y="233"/>
                  </a:lnTo>
                  <a:lnTo>
                    <a:pt x="200" y="237"/>
                  </a:lnTo>
                  <a:lnTo>
                    <a:pt x="164" y="243"/>
                  </a:lnTo>
                  <a:lnTo>
                    <a:pt x="124" y="245"/>
                  </a:lnTo>
                  <a:lnTo>
                    <a:pt x="86" y="249"/>
                  </a:lnTo>
                  <a:lnTo>
                    <a:pt x="92" y="252"/>
                  </a:lnTo>
                  <a:lnTo>
                    <a:pt x="99" y="256"/>
                  </a:lnTo>
                  <a:lnTo>
                    <a:pt x="112" y="266"/>
                  </a:lnTo>
                  <a:lnTo>
                    <a:pt x="126" y="273"/>
                  </a:lnTo>
                  <a:lnTo>
                    <a:pt x="145" y="283"/>
                  </a:lnTo>
                  <a:lnTo>
                    <a:pt x="164" y="294"/>
                  </a:lnTo>
                  <a:lnTo>
                    <a:pt x="187" y="308"/>
                  </a:lnTo>
                  <a:lnTo>
                    <a:pt x="211" y="317"/>
                  </a:lnTo>
                  <a:lnTo>
                    <a:pt x="238" y="330"/>
                  </a:lnTo>
                  <a:lnTo>
                    <a:pt x="265" y="340"/>
                  </a:lnTo>
                  <a:lnTo>
                    <a:pt x="297" y="351"/>
                  </a:lnTo>
                  <a:lnTo>
                    <a:pt x="325" y="359"/>
                  </a:lnTo>
                  <a:lnTo>
                    <a:pt x="358" y="368"/>
                  </a:lnTo>
                  <a:lnTo>
                    <a:pt x="392" y="378"/>
                  </a:lnTo>
                  <a:lnTo>
                    <a:pt x="426" y="384"/>
                  </a:lnTo>
                  <a:lnTo>
                    <a:pt x="451" y="387"/>
                  </a:lnTo>
                  <a:lnTo>
                    <a:pt x="462" y="389"/>
                  </a:lnTo>
                  <a:lnTo>
                    <a:pt x="458" y="391"/>
                  </a:lnTo>
                  <a:lnTo>
                    <a:pt x="447" y="395"/>
                  </a:lnTo>
                  <a:lnTo>
                    <a:pt x="424" y="397"/>
                  </a:lnTo>
                  <a:lnTo>
                    <a:pt x="394" y="399"/>
                  </a:lnTo>
                  <a:lnTo>
                    <a:pt x="356" y="399"/>
                  </a:lnTo>
                  <a:lnTo>
                    <a:pt x="316" y="399"/>
                  </a:lnTo>
                  <a:lnTo>
                    <a:pt x="272" y="395"/>
                  </a:lnTo>
                  <a:lnTo>
                    <a:pt x="226" y="391"/>
                  </a:lnTo>
                  <a:lnTo>
                    <a:pt x="185" y="386"/>
                  </a:lnTo>
                  <a:lnTo>
                    <a:pt x="145" y="380"/>
                  </a:lnTo>
                  <a:lnTo>
                    <a:pt x="109" y="372"/>
                  </a:lnTo>
                  <a:lnTo>
                    <a:pt x="78" y="365"/>
                  </a:lnTo>
                  <a:lnTo>
                    <a:pt x="55" y="355"/>
                  </a:lnTo>
                  <a:lnTo>
                    <a:pt x="44" y="346"/>
                  </a:lnTo>
                  <a:lnTo>
                    <a:pt x="36" y="330"/>
                  </a:lnTo>
                  <a:lnTo>
                    <a:pt x="31" y="311"/>
                  </a:lnTo>
                  <a:lnTo>
                    <a:pt x="25" y="289"/>
                  </a:lnTo>
                  <a:lnTo>
                    <a:pt x="21" y="264"/>
                  </a:lnTo>
                  <a:lnTo>
                    <a:pt x="15" y="233"/>
                  </a:lnTo>
                  <a:lnTo>
                    <a:pt x="12" y="205"/>
                  </a:lnTo>
                  <a:lnTo>
                    <a:pt x="10" y="176"/>
                  </a:lnTo>
                  <a:lnTo>
                    <a:pt x="8" y="148"/>
                  </a:lnTo>
                  <a:lnTo>
                    <a:pt x="4" y="118"/>
                  </a:lnTo>
                  <a:lnTo>
                    <a:pt x="2" y="91"/>
                  </a:lnTo>
                  <a:lnTo>
                    <a:pt x="2" y="64"/>
                  </a:lnTo>
                  <a:lnTo>
                    <a:pt x="2" y="43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45"/>
            <p:cNvSpPr>
              <a:spLocks/>
            </p:cNvSpPr>
            <p:nvPr/>
          </p:nvSpPr>
          <p:spPr bwMode="auto">
            <a:xfrm>
              <a:off x="3209" y="2895"/>
              <a:ext cx="224" cy="357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60" y="10"/>
                </a:cxn>
                <a:cxn ang="0">
                  <a:pos x="203" y="19"/>
                </a:cxn>
                <a:cxn ang="0">
                  <a:pos x="257" y="25"/>
                </a:cxn>
                <a:cxn ang="0">
                  <a:pos x="310" y="23"/>
                </a:cxn>
                <a:cxn ang="0">
                  <a:pos x="314" y="31"/>
                </a:cxn>
                <a:cxn ang="0">
                  <a:pos x="289" y="48"/>
                </a:cxn>
                <a:cxn ang="0">
                  <a:pos x="257" y="69"/>
                </a:cxn>
                <a:cxn ang="0">
                  <a:pos x="217" y="86"/>
                </a:cxn>
                <a:cxn ang="0">
                  <a:pos x="173" y="97"/>
                </a:cxn>
                <a:cxn ang="0">
                  <a:pos x="192" y="120"/>
                </a:cxn>
                <a:cxn ang="0">
                  <a:pos x="232" y="151"/>
                </a:cxn>
                <a:cxn ang="0">
                  <a:pos x="291" y="179"/>
                </a:cxn>
                <a:cxn ang="0">
                  <a:pos x="374" y="204"/>
                </a:cxn>
                <a:cxn ang="0">
                  <a:pos x="447" y="213"/>
                </a:cxn>
                <a:cxn ang="0">
                  <a:pos x="409" y="217"/>
                </a:cxn>
                <a:cxn ang="0">
                  <a:pos x="342" y="223"/>
                </a:cxn>
                <a:cxn ang="0">
                  <a:pos x="259" y="228"/>
                </a:cxn>
                <a:cxn ang="0">
                  <a:pos x="175" y="225"/>
                </a:cxn>
                <a:cxn ang="0">
                  <a:pos x="110" y="213"/>
                </a:cxn>
                <a:cxn ang="0">
                  <a:pos x="125" y="240"/>
                </a:cxn>
                <a:cxn ang="0">
                  <a:pos x="160" y="274"/>
                </a:cxn>
                <a:cxn ang="0">
                  <a:pos x="211" y="310"/>
                </a:cxn>
                <a:cxn ang="0">
                  <a:pos x="287" y="343"/>
                </a:cxn>
                <a:cxn ang="0">
                  <a:pos x="352" y="358"/>
                </a:cxn>
                <a:cxn ang="0">
                  <a:pos x="335" y="363"/>
                </a:cxn>
                <a:cxn ang="0">
                  <a:pos x="297" y="369"/>
                </a:cxn>
                <a:cxn ang="0">
                  <a:pos x="243" y="379"/>
                </a:cxn>
                <a:cxn ang="0">
                  <a:pos x="171" y="386"/>
                </a:cxn>
                <a:cxn ang="0">
                  <a:pos x="87" y="390"/>
                </a:cxn>
                <a:cxn ang="0">
                  <a:pos x="110" y="407"/>
                </a:cxn>
                <a:cxn ang="0">
                  <a:pos x="152" y="436"/>
                </a:cxn>
                <a:cxn ang="0">
                  <a:pos x="215" y="468"/>
                </a:cxn>
                <a:cxn ang="0">
                  <a:pos x="285" y="498"/>
                </a:cxn>
                <a:cxn ang="0">
                  <a:pos x="371" y="519"/>
                </a:cxn>
                <a:cxn ang="0">
                  <a:pos x="355" y="521"/>
                </a:cxn>
                <a:cxn ang="0">
                  <a:pos x="319" y="536"/>
                </a:cxn>
                <a:cxn ang="0">
                  <a:pos x="266" y="552"/>
                </a:cxn>
                <a:cxn ang="0">
                  <a:pos x="194" y="569"/>
                </a:cxn>
                <a:cxn ang="0">
                  <a:pos x="110" y="578"/>
                </a:cxn>
                <a:cxn ang="0">
                  <a:pos x="91" y="590"/>
                </a:cxn>
                <a:cxn ang="0">
                  <a:pos x="125" y="612"/>
                </a:cxn>
                <a:cxn ang="0">
                  <a:pos x="179" y="645"/>
                </a:cxn>
                <a:cxn ang="0">
                  <a:pos x="247" y="677"/>
                </a:cxn>
                <a:cxn ang="0">
                  <a:pos x="323" y="706"/>
                </a:cxn>
                <a:cxn ang="0">
                  <a:pos x="338" y="713"/>
                </a:cxn>
                <a:cxn ang="0">
                  <a:pos x="285" y="715"/>
                </a:cxn>
                <a:cxn ang="0">
                  <a:pos x="215" y="715"/>
                </a:cxn>
                <a:cxn ang="0">
                  <a:pos x="133" y="706"/>
                </a:cxn>
                <a:cxn ang="0">
                  <a:pos x="74" y="685"/>
                </a:cxn>
                <a:cxn ang="0">
                  <a:pos x="44" y="643"/>
                </a:cxn>
                <a:cxn ang="0">
                  <a:pos x="27" y="580"/>
                </a:cxn>
                <a:cxn ang="0">
                  <a:pos x="15" y="502"/>
                </a:cxn>
                <a:cxn ang="0">
                  <a:pos x="6" y="428"/>
                </a:cxn>
                <a:cxn ang="0">
                  <a:pos x="0" y="373"/>
                </a:cxn>
                <a:cxn ang="0">
                  <a:pos x="0" y="352"/>
                </a:cxn>
                <a:cxn ang="0">
                  <a:pos x="19" y="143"/>
                </a:cxn>
                <a:cxn ang="0">
                  <a:pos x="46" y="114"/>
                </a:cxn>
                <a:cxn ang="0">
                  <a:pos x="82" y="78"/>
                </a:cxn>
                <a:cxn ang="0">
                  <a:pos x="103" y="38"/>
                </a:cxn>
                <a:cxn ang="0">
                  <a:pos x="114" y="8"/>
                </a:cxn>
                <a:cxn ang="0">
                  <a:pos x="116" y="0"/>
                </a:cxn>
              </a:cxnLst>
              <a:rect l="0" t="0" r="r" b="b"/>
              <a:pathLst>
                <a:path w="449" h="715">
                  <a:moveTo>
                    <a:pt x="116" y="0"/>
                  </a:moveTo>
                  <a:lnTo>
                    <a:pt x="122" y="0"/>
                  </a:lnTo>
                  <a:lnTo>
                    <a:pt x="125" y="2"/>
                  </a:lnTo>
                  <a:lnTo>
                    <a:pt x="135" y="6"/>
                  </a:lnTo>
                  <a:lnTo>
                    <a:pt x="144" y="8"/>
                  </a:lnTo>
                  <a:lnTo>
                    <a:pt x="160" y="10"/>
                  </a:lnTo>
                  <a:lnTo>
                    <a:pt x="171" y="14"/>
                  </a:lnTo>
                  <a:lnTo>
                    <a:pt x="188" y="19"/>
                  </a:lnTo>
                  <a:lnTo>
                    <a:pt x="203" y="19"/>
                  </a:lnTo>
                  <a:lnTo>
                    <a:pt x="221" y="21"/>
                  </a:lnTo>
                  <a:lnTo>
                    <a:pt x="238" y="23"/>
                  </a:lnTo>
                  <a:lnTo>
                    <a:pt x="257" y="25"/>
                  </a:lnTo>
                  <a:lnTo>
                    <a:pt x="276" y="25"/>
                  </a:lnTo>
                  <a:lnTo>
                    <a:pt x="293" y="25"/>
                  </a:lnTo>
                  <a:lnTo>
                    <a:pt x="310" y="23"/>
                  </a:lnTo>
                  <a:lnTo>
                    <a:pt x="327" y="21"/>
                  </a:lnTo>
                  <a:lnTo>
                    <a:pt x="323" y="23"/>
                  </a:lnTo>
                  <a:lnTo>
                    <a:pt x="314" y="31"/>
                  </a:lnTo>
                  <a:lnTo>
                    <a:pt x="304" y="36"/>
                  </a:lnTo>
                  <a:lnTo>
                    <a:pt x="298" y="42"/>
                  </a:lnTo>
                  <a:lnTo>
                    <a:pt x="289" y="48"/>
                  </a:lnTo>
                  <a:lnTo>
                    <a:pt x="279" y="57"/>
                  </a:lnTo>
                  <a:lnTo>
                    <a:pt x="266" y="63"/>
                  </a:lnTo>
                  <a:lnTo>
                    <a:pt x="257" y="69"/>
                  </a:lnTo>
                  <a:lnTo>
                    <a:pt x="243" y="76"/>
                  </a:lnTo>
                  <a:lnTo>
                    <a:pt x="230" y="82"/>
                  </a:lnTo>
                  <a:lnTo>
                    <a:pt x="217" y="86"/>
                  </a:lnTo>
                  <a:lnTo>
                    <a:pt x="201" y="92"/>
                  </a:lnTo>
                  <a:lnTo>
                    <a:pt x="188" y="95"/>
                  </a:lnTo>
                  <a:lnTo>
                    <a:pt x="173" y="97"/>
                  </a:lnTo>
                  <a:lnTo>
                    <a:pt x="175" y="101"/>
                  </a:lnTo>
                  <a:lnTo>
                    <a:pt x="186" y="114"/>
                  </a:lnTo>
                  <a:lnTo>
                    <a:pt x="192" y="120"/>
                  </a:lnTo>
                  <a:lnTo>
                    <a:pt x="203" y="130"/>
                  </a:lnTo>
                  <a:lnTo>
                    <a:pt x="217" y="139"/>
                  </a:lnTo>
                  <a:lnTo>
                    <a:pt x="232" y="151"/>
                  </a:lnTo>
                  <a:lnTo>
                    <a:pt x="247" y="160"/>
                  </a:lnTo>
                  <a:lnTo>
                    <a:pt x="268" y="170"/>
                  </a:lnTo>
                  <a:lnTo>
                    <a:pt x="291" y="179"/>
                  </a:lnTo>
                  <a:lnTo>
                    <a:pt x="316" y="189"/>
                  </a:lnTo>
                  <a:lnTo>
                    <a:pt x="342" y="196"/>
                  </a:lnTo>
                  <a:lnTo>
                    <a:pt x="374" y="204"/>
                  </a:lnTo>
                  <a:lnTo>
                    <a:pt x="409" y="209"/>
                  </a:lnTo>
                  <a:lnTo>
                    <a:pt x="449" y="213"/>
                  </a:lnTo>
                  <a:lnTo>
                    <a:pt x="447" y="213"/>
                  </a:lnTo>
                  <a:lnTo>
                    <a:pt x="437" y="213"/>
                  </a:lnTo>
                  <a:lnTo>
                    <a:pt x="424" y="215"/>
                  </a:lnTo>
                  <a:lnTo>
                    <a:pt x="409" y="217"/>
                  </a:lnTo>
                  <a:lnTo>
                    <a:pt x="390" y="219"/>
                  </a:lnTo>
                  <a:lnTo>
                    <a:pt x="367" y="223"/>
                  </a:lnTo>
                  <a:lnTo>
                    <a:pt x="342" y="223"/>
                  </a:lnTo>
                  <a:lnTo>
                    <a:pt x="316" y="227"/>
                  </a:lnTo>
                  <a:lnTo>
                    <a:pt x="287" y="227"/>
                  </a:lnTo>
                  <a:lnTo>
                    <a:pt x="259" y="228"/>
                  </a:lnTo>
                  <a:lnTo>
                    <a:pt x="230" y="228"/>
                  </a:lnTo>
                  <a:lnTo>
                    <a:pt x="203" y="228"/>
                  </a:lnTo>
                  <a:lnTo>
                    <a:pt x="175" y="225"/>
                  </a:lnTo>
                  <a:lnTo>
                    <a:pt x="150" y="223"/>
                  </a:lnTo>
                  <a:lnTo>
                    <a:pt x="127" y="219"/>
                  </a:lnTo>
                  <a:lnTo>
                    <a:pt x="110" y="213"/>
                  </a:lnTo>
                  <a:lnTo>
                    <a:pt x="112" y="217"/>
                  </a:lnTo>
                  <a:lnTo>
                    <a:pt x="122" y="232"/>
                  </a:lnTo>
                  <a:lnTo>
                    <a:pt x="125" y="240"/>
                  </a:lnTo>
                  <a:lnTo>
                    <a:pt x="135" y="251"/>
                  </a:lnTo>
                  <a:lnTo>
                    <a:pt x="146" y="261"/>
                  </a:lnTo>
                  <a:lnTo>
                    <a:pt x="160" y="274"/>
                  </a:lnTo>
                  <a:lnTo>
                    <a:pt x="173" y="285"/>
                  </a:lnTo>
                  <a:lnTo>
                    <a:pt x="192" y="299"/>
                  </a:lnTo>
                  <a:lnTo>
                    <a:pt x="211" y="310"/>
                  </a:lnTo>
                  <a:lnTo>
                    <a:pt x="236" y="322"/>
                  </a:lnTo>
                  <a:lnTo>
                    <a:pt x="259" y="331"/>
                  </a:lnTo>
                  <a:lnTo>
                    <a:pt x="287" y="343"/>
                  </a:lnTo>
                  <a:lnTo>
                    <a:pt x="319" y="350"/>
                  </a:lnTo>
                  <a:lnTo>
                    <a:pt x="354" y="358"/>
                  </a:lnTo>
                  <a:lnTo>
                    <a:pt x="352" y="358"/>
                  </a:lnTo>
                  <a:lnTo>
                    <a:pt x="350" y="358"/>
                  </a:lnTo>
                  <a:lnTo>
                    <a:pt x="342" y="360"/>
                  </a:lnTo>
                  <a:lnTo>
                    <a:pt x="335" y="363"/>
                  </a:lnTo>
                  <a:lnTo>
                    <a:pt x="323" y="365"/>
                  </a:lnTo>
                  <a:lnTo>
                    <a:pt x="312" y="367"/>
                  </a:lnTo>
                  <a:lnTo>
                    <a:pt x="297" y="369"/>
                  </a:lnTo>
                  <a:lnTo>
                    <a:pt x="283" y="375"/>
                  </a:lnTo>
                  <a:lnTo>
                    <a:pt x="262" y="377"/>
                  </a:lnTo>
                  <a:lnTo>
                    <a:pt x="243" y="379"/>
                  </a:lnTo>
                  <a:lnTo>
                    <a:pt x="221" y="381"/>
                  </a:lnTo>
                  <a:lnTo>
                    <a:pt x="200" y="384"/>
                  </a:lnTo>
                  <a:lnTo>
                    <a:pt x="171" y="386"/>
                  </a:lnTo>
                  <a:lnTo>
                    <a:pt x="144" y="386"/>
                  </a:lnTo>
                  <a:lnTo>
                    <a:pt x="116" y="388"/>
                  </a:lnTo>
                  <a:lnTo>
                    <a:pt x="87" y="390"/>
                  </a:lnTo>
                  <a:lnTo>
                    <a:pt x="93" y="394"/>
                  </a:lnTo>
                  <a:lnTo>
                    <a:pt x="99" y="398"/>
                  </a:lnTo>
                  <a:lnTo>
                    <a:pt x="110" y="407"/>
                  </a:lnTo>
                  <a:lnTo>
                    <a:pt x="122" y="415"/>
                  </a:lnTo>
                  <a:lnTo>
                    <a:pt x="137" y="424"/>
                  </a:lnTo>
                  <a:lnTo>
                    <a:pt x="152" y="436"/>
                  </a:lnTo>
                  <a:lnTo>
                    <a:pt x="173" y="447"/>
                  </a:lnTo>
                  <a:lnTo>
                    <a:pt x="192" y="457"/>
                  </a:lnTo>
                  <a:lnTo>
                    <a:pt x="215" y="468"/>
                  </a:lnTo>
                  <a:lnTo>
                    <a:pt x="238" y="479"/>
                  </a:lnTo>
                  <a:lnTo>
                    <a:pt x="262" y="491"/>
                  </a:lnTo>
                  <a:lnTo>
                    <a:pt x="285" y="498"/>
                  </a:lnTo>
                  <a:lnTo>
                    <a:pt x="314" y="506"/>
                  </a:lnTo>
                  <a:lnTo>
                    <a:pt x="342" y="512"/>
                  </a:lnTo>
                  <a:lnTo>
                    <a:pt x="371" y="519"/>
                  </a:lnTo>
                  <a:lnTo>
                    <a:pt x="367" y="519"/>
                  </a:lnTo>
                  <a:lnTo>
                    <a:pt x="363" y="521"/>
                  </a:lnTo>
                  <a:lnTo>
                    <a:pt x="355" y="521"/>
                  </a:lnTo>
                  <a:lnTo>
                    <a:pt x="346" y="527"/>
                  </a:lnTo>
                  <a:lnTo>
                    <a:pt x="333" y="533"/>
                  </a:lnTo>
                  <a:lnTo>
                    <a:pt x="319" y="536"/>
                  </a:lnTo>
                  <a:lnTo>
                    <a:pt x="304" y="542"/>
                  </a:lnTo>
                  <a:lnTo>
                    <a:pt x="285" y="548"/>
                  </a:lnTo>
                  <a:lnTo>
                    <a:pt x="266" y="552"/>
                  </a:lnTo>
                  <a:lnTo>
                    <a:pt x="243" y="559"/>
                  </a:lnTo>
                  <a:lnTo>
                    <a:pt x="219" y="563"/>
                  </a:lnTo>
                  <a:lnTo>
                    <a:pt x="194" y="569"/>
                  </a:lnTo>
                  <a:lnTo>
                    <a:pt x="165" y="571"/>
                  </a:lnTo>
                  <a:lnTo>
                    <a:pt x="139" y="576"/>
                  </a:lnTo>
                  <a:lnTo>
                    <a:pt x="110" y="578"/>
                  </a:lnTo>
                  <a:lnTo>
                    <a:pt x="82" y="580"/>
                  </a:lnTo>
                  <a:lnTo>
                    <a:pt x="86" y="584"/>
                  </a:lnTo>
                  <a:lnTo>
                    <a:pt x="91" y="590"/>
                  </a:lnTo>
                  <a:lnTo>
                    <a:pt x="103" y="597"/>
                  </a:lnTo>
                  <a:lnTo>
                    <a:pt x="112" y="603"/>
                  </a:lnTo>
                  <a:lnTo>
                    <a:pt x="125" y="612"/>
                  </a:lnTo>
                  <a:lnTo>
                    <a:pt x="141" y="624"/>
                  </a:lnTo>
                  <a:lnTo>
                    <a:pt x="160" y="635"/>
                  </a:lnTo>
                  <a:lnTo>
                    <a:pt x="179" y="645"/>
                  </a:lnTo>
                  <a:lnTo>
                    <a:pt x="200" y="656"/>
                  </a:lnTo>
                  <a:lnTo>
                    <a:pt x="222" y="668"/>
                  </a:lnTo>
                  <a:lnTo>
                    <a:pt x="247" y="677"/>
                  </a:lnTo>
                  <a:lnTo>
                    <a:pt x="270" y="687"/>
                  </a:lnTo>
                  <a:lnTo>
                    <a:pt x="295" y="696"/>
                  </a:lnTo>
                  <a:lnTo>
                    <a:pt x="323" y="706"/>
                  </a:lnTo>
                  <a:lnTo>
                    <a:pt x="352" y="713"/>
                  </a:lnTo>
                  <a:lnTo>
                    <a:pt x="346" y="713"/>
                  </a:lnTo>
                  <a:lnTo>
                    <a:pt x="338" y="713"/>
                  </a:lnTo>
                  <a:lnTo>
                    <a:pt x="323" y="713"/>
                  </a:lnTo>
                  <a:lnTo>
                    <a:pt x="308" y="715"/>
                  </a:lnTo>
                  <a:lnTo>
                    <a:pt x="285" y="715"/>
                  </a:lnTo>
                  <a:lnTo>
                    <a:pt x="264" y="715"/>
                  </a:lnTo>
                  <a:lnTo>
                    <a:pt x="238" y="715"/>
                  </a:lnTo>
                  <a:lnTo>
                    <a:pt x="215" y="715"/>
                  </a:lnTo>
                  <a:lnTo>
                    <a:pt x="186" y="711"/>
                  </a:lnTo>
                  <a:lnTo>
                    <a:pt x="160" y="709"/>
                  </a:lnTo>
                  <a:lnTo>
                    <a:pt x="133" y="706"/>
                  </a:lnTo>
                  <a:lnTo>
                    <a:pt x="112" y="700"/>
                  </a:lnTo>
                  <a:lnTo>
                    <a:pt x="89" y="692"/>
                  </a:lnTo>
                  <a:lnTo>
                    <a:pt x="74" y="685"/>
                  </a:lnTo>
                  <a:lnTo>
                    <a:pt x="59" y="673"/>
                  </a:lnTo>
                  <a:lnTo>
                    <a:pt x="51" y="660"/>
                  </a:lnTo>
                  <a:lnTo>
                    <a:pt x="44" y="643"/>
                  </a:lnTo>
                  <a:lnTo>
                    <a:pt x="36" y="624"/>
                  </a:lnTo>
                  <a:lnTo>
                    <a:pt x="32" y="601"/>
                  </a:lnTo>
                  <a:lnTo>
                    <a:pt x="27" y="580"/>
                  </a:lnTo>
                  <a:lnTo>
                    <a:pt x="23" y="552"/>
                  </a:lnTo>
                  <a:lnTo>
                    <a:pt x="17" y="529"/>
                  </a:lnTo>
                  <a:lnTo>
                    <a:pt x="15" y="502"/>
                  </a:lnTo>
                  <a:lnTo>
                    <a:pt x="11" y="477"/>
                  </a:lnTo>
                  <a:lnTo>
                    <a:pt x="6" y="451"/>
                  </a:lnTo>
                  <a:lnTo>
                    <a:pt x="6" y="428"/>
                  </a:lnTo>
                  <a:lnTo>
                    <a:pt x="2" y="407"/>
                  </a:lnTo>
                  <a:lnTo>
                    <a:pt x="2" y="388"/>
                  </a:lnTo>
                  <a:lnTo>
                    <a:pt x="0" y="373"/>
                  </a:lnTo>
                  <a:lnTo>
                    <a:pt x="0" y="362"/>
                  </a:lnTo>
                  <a:lnTo>
                    <a:pt x="0" y="354"/>
                  </a:lnTo>
                  <a:lnTo>
                    <a:pt x="0" y="352"/>
                  </a:lnTo>
                  <a:lnTo>
                    <a:pt x="13" y="151"/>
                  </a:lnTo>
                  <a:lnTo>
                    <a:pt x="13" y="147"/>
                  </a:lnTo>
                  <a:lnTo>
                    <a:pt x="19" y="143"/>
                  </a:lnTo>
                  <a:lnTo>
                    <a:pt x="25" y="135"/>
                  </a:lnTo>
                  <a:lnTo>
                    <a:pt x="36" y="126"/>
                  </a:lnTo>
                  <a:lnTo>
                    <a:pt x="46" y="114"/>
                  </a:lnTo>
                  <a:lnTo>
                    <a:pt x="57" y="103"/>
                  </a:lnTo>
                  <a:lnTo>
                    <a:pt x="68" y="90"/>
                  </a:lnTo>
                  <a:lnTo>
                    <a:pt x="82" y="78"/>
                  </a:lnTo>
                  <a:lnTo>
                    <a:pt x="89" y="67"/>
                  </a:lnTo>
                  <a:lnTo>
                    <a:pt x="97" y="54"/>
                  </a:lnTo>
                  <a:lnTo>
                    <a:pt x="103" y="38"/>
                  </a:lnTo>
                  <a:lnTo>
                    <a:pt x="108" y="29"/>
                  </a:lnTo>
                  <a:lnTo>
                    <a:pt x="112" y="16"/>
                  </a:lnTo>
                  <a:lnTo>
                    <a:pt x="114" y="8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6"/>
            <p:cNvSpPr>
              <a:spLocks/>
            </p:cNvSpPr>
            <p:nvPr/>
          </p:nvSpPr>
          <p:spPr bwMode="auto">
            <a:xfrm>
              <a:off x="3186" y="2585"/>
              <a:ext cx="317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7"/>
                </a:cxn>
                <a:cxn ang="0">
                  <a:pos x="23" y="17"/>
                </a:cxn>
                <a:cxn ang="0">
                  <a:pos x="42" y="30"/>
                </a:cxn>
                <a:cxn ang="0">
                  <a:pos x="67" y="45"/>
                </a:cxn>
                <a:cxn ang="0">
                  <a:pos x="97" y="60"/>
                </a:cxn>
                <a:cxn ang="0">
                  <a:pos x="130" y="76"/>
                </a:cxn>
                <a:cxn ang="0">
                  <a:pos x="171" y="91"/>
                </a:cxn>
                <a:cxn ang="0">
                  <a:pos x="215" y="102"/>
                </a:cxn>
                <a:cxn ang="0">
                  <a:pos x="265" y="110"/>
                </a:cxn>
                <a:cxn ang="0">
                  <a:pos x="316" y="114"/>
                </a:cxn>
                <a:cxn ang="0">
                  <a:pos x="373" y="114"/>
                </a:cxn>
                <a:cxn ang="0">
                  <a:pos x="432" y="104"/>
                </a:cxn>
                <a:cxn ang="0">
                  <a:pos x="497" y="89"/>
                </a:cxn>
                <a:cxn ang="0">
                  <a:pos x="563" y="66"/>
                </a:cxn>
                <a:cxn ang="0">
                  <a:pos x="633" y="36"/>
                </a:cxn>
                <a:cxn ang="0">
                  <a:pos x="622" y="47"/>
                </a:cxn>
                <a:cxn ang="0">
                  <a:pos x="614" y="59"/>
                </a:cxn>
                <a:cxn ang="0">
                  <a:pos x="601" y="70"/>
                </a:cxn>
                <a:cxn ang="0">
                  <a:pos x="588" y="85"/>
                </a:cxn>
                <a:cxn ang="0">
                  <a:pos x="571" y="98"/>
                </a:cxn>
                <a:cxn ang="0">
                  <a:pos x="552" y="114"/>
                </a:cxn>
                <a:cxn ang="0">
                  <a:pos x="525" y="125"/>
                </a:cxn>
                <a:cxn ang="0">
                  <a:pos x="498" y="138"/>
                </a:cxn>
                <a:cxn ang="0">
                  <a:pos x="468" y="150"/>
                </a:cxn>
                <a:cxn ang="0">
                  <a:pos x="436" y="161"/>
                </a:cxn>
                <a:cxn ang="0">
                  <a:pos x="398" y="165"/>
                </a:cxn>
                <a:cxn ang="0">
                  <a:pos x="360" y="171"/>
                </a:cxn>
                <a:cxn ang="0">
                  <a:pos x="314" y="171"/>
                </a:cxn>
                <a:cxn ang="0">
                  <a:pos x="268" y="167"/>
                </a:cxn>
                <a:cxn ang="0">
                  <a:pos x="221" y="157"/>
                </a:cxn>
                <a:cxn ang="0">
                  <a:pos x="179" y="148"/>
                </a:cxn>
                <a:cxn ang="0">
                  <a:pos x="143" y="136"/>
                </a:cxn>
                <a:cxn ang="0">
                  <a:pos x="113" y="125"/>
                </a:cxn>
                <a:cxn ang="0">
                  <a:pos x="86" y="110"/>
                </a:cxn>
                <a:cxn ang="0">
                  <a:pos x="63" y="97"/>
                </a:cxn>
                <a:cxn ang="0">
                  <a:pos x="46" y="81"/>
                </a:cxn>
                <a:cxn ang="0">
                  <a:pos x="33" y="68"/>
                </a:cxn>
                <a:cxn ang="0">
                  <a:pos x="21" y="55"/>
                </a:cxn>
                <a:cxn ang="0">
                  <a:pos x="14" y="40"/>
                </a:cxn>
                <a:cxn ang="0">
                  <a:pos x="4" y="28"/>
                </a:cxn>
                <a:cxn ang="0">
                  <a:pos x="2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3" h="171">
                  <a:moveTo>
                    <a:pt x="0" y="0"/>
                  </a:moveTo>
                  <a:lnTo>
                    <a:pt x="8" y="7"/>
                  </a:lnTo>
                  <a:lnTo>
                    <a:pt x="23" y="17"/>
                  </a:lnTo>
                  <a:lnTo>
                    <a:pt x="42" y="30"/>
                  </a:lnTo>
                  <a:lnTo>
                    <a:pt x="67" y="45"/>
                  </a:lnTo>
                  <a:lnTo>
                    <a:pt x="97" y="60"/>
                  </a:lnTo>
                  <a:lnTo>
                    <a:pt x="130" y="76"/>
                  </a:lnTo>
                  <a:lnTo>
                    <a:pt x="171" y="91"/>
                  </a:lnTo>
                  <a:lnTo>
                    <a:pt x="215" y="102"/>
                  </a:lnTo>
                  <a:lnTo>
                    <a:pt x="265" y="110"/>
                  </a:lnTo>
                  <a:lnTo>
                    <a:pt x="316" y="114"/>
                  </a:lnTo>
                  <a:lnTo>
                    <a:pt x="373" y="114"/>
                  </a:lnTo>
                  <a:lnTo>
                    <a:pt x="432" y="104"/>
                  </a:lnTo>
                  <a:lnTo>
                    <a:pt x="497" y="89"/>
                  </a:lnTo>
                  <a:lnTo>
                    <a:pt x="563" y="66"/>
                  </a:lnTo>
                  <a:lnTo>
                    <a:pt x="633" y="36"/>
                  </a:lnTo>
                  <a:lnTo>
                    <a:pt x="622" y="47"/>
                  </a:lnTo>
                  <a:lnTo>
                    <a:pt x="614" y="59"/>
                  </a:lnTo>
                  <a:lnTo>
                    <a:pt x="601" y="70"/>
                  </a:lnTo>
                  <a:lnTo>
                    <a:pt x="588" y="85"/>
                  </a:lnTo>
                  <a:lnTo>
                    <a:pt x="571" y="98"/>
                  </a:lnTo>
                  <a:lnTo>
                    <a:pt x="552" y="114"/>
                  </a:lnTo>
                  <a:lnTo>
                    <a:pt x="525" y="125"/>
                  </a:lnTo>
                  <a:lnTo>
                    <a:pt x="498" y="138"/>
                  </a:lnTo>
                  <a:lnTo>
                    <a:pt x="468" y="150"/>
                  </a:lnTo>
                  <a:lnTo>
                    <a:pt x="436" y="161"/>
                  </a:lnTo>
                  <a:lnTo>
                    <a:pt x="398" y="165"/>
                  </a:lnTo>
                  <a:lnTo>
                    <a:pt x="360" y="171"/>
                  </a:lnTo>
                  <a:lnTo>
                    <a:pt x="314" y="171"/>
                  </a:lnTo>
                  <a:lnTo>
                    <a:pt x="268" y="167"/>
                  </a:lnTo>
                  <a:lnTo>
                    <a:pt x="221" y="157"/>
                  </a:lnTo>
                  <a:lnTo>
                    <a:pt x="179" y="148"/>
                  </a:lnTo>
                  <a:lnTo>
                    <a:pt x="143" y="136"/>
                  </a:lnTo>
                  <a:lnTo>
                    <a:pt x="113" y="125"/>
                  </a:lnTo>
                  <a:lnTo>
                    <a:pt x="86" y="110"/>
                  </a:lnTo>
                  <a:lnTo>
                    <a:pt x="63" y="97"/>
                  </a:lnTo>
                  <a:lnTo>
                    <a:pt x="46" y="81"/>
                  </a:lnTo>
                  <a:lnTo>
                    <a:pt x="33" y="68"/>
                  </a:lnTo>
                  <a:lnTo>
                    <a:pt x="21" y="55"/>
                  </a:lnTo>
                  <a:lnTo>
                    <a:pt x="14" y="40"/>
                  </a:lnTo>
                  <a:lnTo>
                    <a:pt x="4" y="28"/>
                  </a:lnTo>
                  <a:lnTo>
                    <a:pt x="2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7"/>
            <p:cNvSpPr>
              <a:spLocks/>
            </p:cNvSpPr>
            <p:nvPr/>
          </p:nvSpPr>
          <p:spPr bwMode="auto">
            <a:xfrm>
              <a:off x="3193" y="2476"/>
              <a:ext cx="122" cy="113"/>
            </a:xfrm>
            <a:custGeom>
              <a:avLst/>
              <a:gdLst/>
              <a:ahLst/>
              <a:cxnLst>
                <a:cxn ang="0">
                  <a:pos x="245" y="55"/>
                </a:cxn>
                <a:cxn ang="0">
                  <a:pos x="241" y="55"/>
                </a:cxn>
                <a:cxn ang="0">
                  <a:pos x="237" y="59"/>
                </a:cxn>
                <a:cxn ang="0">
                  <a:pos x="230" y="65"/>
                </a:cxn>
                <a:cxn ang="0">
                  <a:pos x="220" y="72"/>
                </a:cxn>
                <a:cxn ang="0">
                  <a:pos x="205" y="78"/>
                </a:cxn>
                <a:cxn ang="0">
                  <a:pos x="192" y="89"/>
                </a:cxn>
                <a:cxn ang="0">
                  <a:pos x="173" y="99"/>
                </a:cxn>
                <a:cxn ang="0">
                  <a:pos x="157" y="112"/>
                </a:cxn>
                <a:cxn ang="0">
                  <a:pos x="137" y="124"/>
                </a:cxn>
                <a:cxn ang="0">
                  <a:pos x="118" y="139"/>
                </a:cxn>
                <a:cxn ang="0">
                  <a:pos x="97" y="152"/>
                </a:cxn>
                <a:cxn ang="0">
                  <a:pos x="78" y="167"/>
                </a:cxn>
                <a:cxn ang="0">
                  <a:pos x="57" y="181"/>
                </a:cxn>
                <a:cxn ang="0">
                  <a:pos x="38" y="196"/>
                </a:cxn>
                <a:cxn ang="0">
                  <a:pos x="19" y="209"/>
                </a:cxn>
                <a:cxn ang="0">
                  <a:pos x="0" y="226"/>
                </a:cxn>
                <a:cxn ang="0">
                  <a:pos x="0" y="215"/>
                </a:cxn>
                <a:cxn ang="0">
                  <a:pos x="5" y="203"/>
                </a:cxn>
                <a:cxn ang="0">
                  <a:pos x="11" y="190"/>
                </a:cxn>
                <a:cxn ang="0">
                  <a:pos x="22" y="177"/>
                </a:cxn>
                <a:cxn ang="0">
                  <a:pos x="34" y="162"/>
                </a:cxn>
                <a:cxn ang="0">
                  <a:pos x="47" y="144"/>
                </a:cxn>
                <a:cxn ang="0">
                  <a:pos x="62" y="129"/>
                </a:cxn>
                <a:cxn ang="0">
                  <a:pos x="81" y="114"/>
                </a:cxn>
                <a:cxn ang="0">
                  <a:pos x="97" y="97"/>
                </a:cxn>
                <a:cxn ang="0">
                  <a:pos x="116" y="82"/>
                </a:cxn>
                <a:cxn ang="0">
                  <a:pos x="137" y="65"/>
                </a:cxn>
                <a:cxn ang="0">
                  <a:pos x="157" y="51"/>
                </a:cxn>
                <a:cxn ang="0">
                  <a:pos x="178" y="36"/>
                </a:cxn>
                <a:cxn ang="0">
                  <a:pos x="201" y="23"/>
                </a:cxn>
                <a:cxn ang="0">
                  <a:pos x="222" y="10"/>
                </a:cxn>
                <a:cxn ang="0">
                  <a:pos x="245" y="0"/>
                </a:cxn>
                <a:cxn ang="0">
                  <a:pos x="245" y="55"/>
                </a:cxn>
                <a:cxn ang="0">
                  <a:pos x="245" y="55"/>
                </a:cxn>
              </a:cxnLst>
              <a:rect l="0" t="0" r="r" b="b"/>
              <a:pathLst>
                <a:path w="245" h="226">
                  <a:moveTo>
                    <a:pt x="245" y="55"/>
                  </a:moveTo>
                  <a:lnTo>
                    <a:pt x="241" y="55"/>
                  </a:lnTo>
                  <a:lnTo>
                    <a:pt x="237" y="59"/>
                  </a:lnTo>
                  <a:lnTo>
                    <a:pt x="230" y="65"/>
                  </a:lnTo>
                  <a:lnTo>
                    <a:pt x="220" y="72"/>
                  </a:lnTo>
                  <a:lnTo>
                    <a:pt x="205" y="78"/>
                  </a:lnTo>
                  <a:lnTo>
                    <a:pt x="192" y="89"/>
                  </a:lnTo>
                  <a:lnTo>
                    <a:pt x="173" y="99"/>
                  </a:lnTo>
                  <a:lnTo>
                    <a:pt x="157" y="112"/>
                  </a:lnTo>
                  <a:lnTo>
                    <a:pt x="137" y="124"/>
                  </a:lnTo>
                  <a:lnTo>
                    <a:pt x="118" y="139"/>
                  </a:lnTo>
                  <a:lnTo>
                    <a:pt x="97" y="152"/>
                  </a:lnTo>
                  <a:lnTo>
                    <a:pt x="78" y="167"/>
                  </a:lnTo>
                  <a:lnTo>
                    <a:pt x="57" y="181"/>
                  </a:lnTo>
                  <a:lnTo>
                    <a:pt x="38" y="196"/>
                  </a:lnTo>
                  <a:lnTo>
                    <a:pt x="19" y="209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5" y="203"/>
                  </a:lnTo>
                  <a:lnTo>
                    <a:pt x="11" y="190"/>
                  </a:lnTo>
                  <a:lnTo>
                    <a:pt x="22" y="177"/>
                  </a:lnTo>
                  <a:lnTo>
                    <a:pt x="34" y="162"/>
                  </a:lnTo>
                  <a:lnTo>
                    <a:pt x="47" y="144"/>
                  </a:lnTo>
                  <a:lnTo>
                    <a:pt x="62" y="129"/>
                  </a:lnTo>
                  <a:lnTo>
                    <a:pt x="81" y="114"/>
                  </a:lnTo>
                  <a:lnTo>
                    <a:pt x="97" y="97"/>
                  </a:lnTo>
                  <a:lnTo>
                    <a:pt x="116" y="82"/>
                  </a:lnTo>
                  <a:lnTo>
                    <a:pt x="137" y="65"/>
                  </a:lnTo>
                  <a:lnTo>
                    <a:pt x="157" y="51"/>
                  </a:lnTo>
                  <a:lnTo>
                    <a:pt x="178" y="36"/>
                  </a:lnTo>
                  <a:lnTo>
                    <a:pt x="201" y="23"/>
                  </a:lnTo>
                  <a:lnTo>
                    <a:pt x="222" y="10"/>
                  </a:lnTo>
                  <a:lnTo>
                    <a:pt x="245" y="0"/>
                  </a:lnTo>
                  <a:lnTo>
                    <a:pt x="245" y="55"/>
                  </a:lnTo>
                  <a:lnTo>
                    <a:pt x="245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48"/>
            <p:cNvSpPr>
              <a:spLocks/>
            </p:cNvSpPr>
            <p:nvPr/>
          </p:nvSpPr>
          <p:spPr bwMode="auto">
            <a:xfrm>
              <a:off x="3390" y="2478"/>
              <a:ext cx="111" cy="102"/>
            </a:xfrm>
            <a:custGeom>
              <a:avLst/>
              <a:gdLst/>
              <a:ahLst/>
              <a:cxnLst>
                <a:cxn ang="0">
                  <a:pos x="223" y="203"/>
                </a:cxn>
                <a:cxn ang="0">
                  <a:pos x="221" y="201"/>
                </a:cxn>
                <a:cxn ang="0">
                  <a:pos x="217" y="196"/>
                </a:cxn>
                <a:cxn ang="0">
                  <a:pos x="209" y="188"/>
                </a:cxn>
                <a:cxn ang="0">
                  <a:pos x="202" y="180"/>
                </a:cxn>
                <a:cxn ang="0">
                  <a:pos x="188" y="169"/>
                </a:cxn>
                <a:cxn ang="0">
                  <a:pos x="175" y="156"/>
                </a:cxn>
                <a:cxn ang="0">
                  <a:pos x="162" y="142"/>
                </a:cxn>
                <a:cxn ang="0">
                  <a:pos x="147" y="127"/>
                </a:cxn>
                <a:cxn ang="0">
                  <a:pos x="128" y="110"/>
                </a:cxn>
                <a:cxn ang="0">
                  <a:pos x="110" y="95"/>
                </a:cxn>
                <a:cxn ang="0">
                  <a:pos x="91" y="78"/>
                </a:cxn>
                <a:cxn ang="0">
                  <a:pos x="74" y="62"/>
                </a:cxn>
                <a:cxn ang="0">
                  <a:pos x="55" y="47"/>
                </a:cxn>
                <a:cxn ang="0">
                  <a:pos x="36" y="32"/>
                </a:cxn>
                <a:cxn ang="0">
                  <a:pos x="17" y="1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5" y="4"/>
                </a:cxn>
                <a:cxn ang="0">
                  <a:pos x="69" y="11"/>
                </a:cxn>
                <a:cxn ang="0">
                  <a:pos x="84" y="15"/>
                </a:cxn>
                <a:cxn ang="0">
                  <a:pos x="99" y="24"/>
                </a:cxn>
                <a:cxn ang="0">
                  <a:pos x="116" y="36"/>
                </a:cxn>
                <a:cxn ang="0">
                  <a:pos x="137" y="49"/>
                </a:cxn>
                <a:cxn ang="0">
                  <a:pos x="154" y="62"/>
                </a:cxn>
                <a:cxn ang="0">
                  <a:pos x="171" y="78"/>
                </a:cxn>
                <a:cxn ang="0">
                  <a:pos x="183" y="89"/>
                </a:cxn>
                <a:cxn ang="0">
                  <a:pos x="194" y="104"/>
                </a:cxn>
                <a:cxn ang="0">
                  <a:pos x="202" y="116"/>
                </a:cxn>
                <a:cxn ang="0">
                  <a:pos x="211" y="129"/>
                </a:cxn>
                <a:cxn ang="0">
                  <a:pos x="215" y="140"/>
                </a:cxn>
                <a:cxn ang="0">
                  <a:pos x="221" y="154"/>
                </a:cxn>
                <a:cxn ang="0">
                  <a:pos x="221" y="163"/>
                </a:cxn>
                <a:cxn ang="0">
                  <a:pos x="223" y="173"/>
                </a:cxn>
                <a:cxn ang="0">
                  <a:pos x="223" y="180"/>
                </a:cxn>
                <a:cxn ang="0">
                  <a:pos x="223" y="190"/>
                </a:cxn>
                <a:cxn ang="0">
                  <a:pos x="223" y="199"/>
                </a:cxn>
                <a:cxn ang="0">
                  <a:pos x="223" y="203"/>
                </a:cxn>
                <a:cxn ang="0">
                  <a:pos x="223" y="203"/>
                </a:cxn>
              </a:cxnLst>
              <a:rect l="0" t="0" r="r" b="b"/>
              <a:pathLst>
                <a:path w="223" h="203">
                  <a:moveTo>
                    <a:pt x="223" y="203"/>
                  </a:moveTo>
                  <a:lnTo>
                    <a:pt x="221" y="201"/>
                  </a:lnTo>
                  <a:lnTo>
                    <a:pt x="217" y="196"/>
                  </a:lnTo>
                  <a:lnTo>
                    <a:pt x="209" y="188"/>
                  </a:lnTo>
                  <a:lnTo>
                    <a:pt x="202" y="180"/>
                  </a:lnTo>
                  <a:lnTo>
                    <a:pt x="188" y="169"/>
                  </a:lnTo>
                  <a:lnTo>
                    <a:pt x="175" y="156"/>
                  </a:lnTo>
                  <a:lnTo>
                    <a:pt x="162" y="142"/>
                  </a:lnTo>
                  <a:lnTo>
                    <a:pt x="147" y="127"/>
                  </a:lnTo>
                  <a:lnTo>
                    <a:pt x="128" y="110"/>
                  </a:lnTo>
                  <a:lnTo>
                    <a:pt x="110" y="95"/>
                  </a:lnTo>
                  <a:lnTo>
                    <a:pt x="91" y="78"/>
                  </a:lnTo>
                  <a:lnTo>
                    <a:pt x="74" y="62"/>
                  </a:lnTo>
                  <a:lnTo>
                    <a:pt x="55" y="47"/>
                  </a:lnTo>
                  <a:lnTo>
                    <a:pt x="36" y="32"/>
                  </a:lnTo>
                  <a:lnTo>
                    <a:pt x="17" y="19"/>
                  </a:lnTo>
                  <a:lnTo>
                    <a:pt x="0" y="7"/>
                  </a:lnTo>
                  <a:lnTo>
                    <a:pt x="0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5" y="4"/>
                  </a:lnTo>
                  <a:lnTo>
                    <a:pt x="69" y="11"/>
                  </a:lnTo>
                  <a:lnTo>
                    <a:pt x="84" y="15"/>
                  </a:lnTo>
                  <a:lnTo>
                    <a:pt x="99" y="24"/>
                  </a:lnTo>
                  <a:lnTo>
                    <a:pt x="116" y="36"/>
                  </a:lnTo>
                  <a:lnTo>
                    <a:pt x="137" y="49"/>
                  </a:lnTo>
                  <a:lnTo>
                    <a:pt x="154" y="62"/>
                  </a:lnTo>
                  <a:lnTo>
                    <a:pt x="171" y="78"/>
                  </a:lnTo>
                  <a:lnTo>
                    <a:pt x="183" y="89"/>
                  </a:lnTo>
                  <a:lnTo>
                    <a:pt x="194" y="104"/>
                  </a:lnTo>
                  <a:lnTo>
                    <a:pt x="202" y="116"/>
                  </a:lnTo>
                  <a:lnTo>
                    <a:pt x="211" y="129"/>
                  </a:lnTo>
                  <a:lnTo>
                    <a:pt x="215" y="140"/>
                  </a:lnTo>
                  <a:lnTo>
                    <a:pt x="221" y="154"/>
                  </a:lnTo>
                  <a:lnTo>
                    <a:pt x="221" y="163"/>
                  </a:lnTo>
                  <a:lnTo>
                    <a:pt x="223" y="173"/>
                  </a:lnTo>
                  <a:lnTo>
                    <a:pt x="223" y="180"/>
                  </a:lnTo>
                  <a:lnTo>
                    <a:pt x="223" y="190"/>
                  </a:lnTo>
                  <a:lnTo>
                    <a:pt x="223" y="199"/>
                  </a:lnTo>
                  <a:lnTo>
                    <a:pt x="223" y="203"/>
                  </a:lnTo>
                  <a:lnTo>
                    <a:pt x="223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49"/>
            <p:cNvSpPr>
              <a:spLocks/>
            </p:cNvSpPr>
            <p:nvPr/>
          </p:nvSpPr>
          <p:spPr bwMode="auto">
            <a:xfrm>
              <a:off x="3304" y="2365"/>
              <a:ext cx="54" cy="3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8" y="29"/>
                </a:cxn>
                <a:cxn ang="0">
                  <a:pos x="21" y="44"/>
                </a:cxn>
                <a:cxn ang="0">
                  <a:pos x="29" y="52"/>
                </a:cxn>
                <a:cxn ang="0">
                  <a:pos x="38" y="58"/>
                </a:cxn>
                <a:cxn ang="0">
                  <a:pos x="48" y="63"/>
                </a:cxn>
                <a:cxn ang="0">
                  <a:pos x="57" y="67"/>
                </a:cxn>
                <a:cxn ang="0">
                  <a:pos x="67" y="69"/>
                </a:cxn>
                <a:cxn ang="0">
                  <a:pos x="76" y="69"/>
                </a:cxn>
                <a:cxn ang="0">
                  <a:pos x="86" y="65"/>
                </a:cxn>
                <a:cxn ang="0">
                  <a:pos x="95" y="61"/>
                </a:cxn>
                <a:cxn ang="0">
                  <a:pos x="107" y="44"/>
                </a:cxn>
                <a:cxn ang="0">
                  <a:pos x="108" y="33"/>
                </a:cxn>
                <a:cxn ang="0">
                  <a:pos x="105" y="23"/>
                </a:cxn>
                <a:cxn ang="0">
                  <a:pos x="93" y="14"/>
                </a:cxn>
                <a:cxn ang="0">
                  <a:pos x="86" y="10"/>
                </a:cxn>
                <a:cxn ang="0">
                  <a:pos x="76" y="6"/>
                </a:cxn>
                <a:cxn ang="0">
                  <a:pos x="67" y="4"/>
                </a:cxn>
                <a:cxn ang="0">
                  <a:pos x="57" y="4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08" h="69">
                  <a:moveTo>
                    <a:pt x="19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29"/>
                  </a:lnTo>
                  <a:lnTo>
                    <a:pt x="21" y="44"/>
                  </a:lnTo>
                  <a:lnTo>
                    <a:pt x="29" y="52"/>
                  </a:lnTo>
                  <a:lnTo>
                    <a:pt x="38" y="58"/>
                  </a:lnTo>
                  <a:lnTo>
                    <a:pt x="48" y="63"/>
                  </a:lnTo>
                  <a:lnTo>
                    <a:pt x="57" y="67"/>
                  </a:lnTo>
                  <a:lnTo>
                    <a:pt x="67" y="69"/>
                  </a:lnTo>
                  <a:lnTo>
                    <a:pt x="76" y="69"/>
                  </a:lnTo>
                  <a:lnTo>
                    <a:pt x="86" y="65"/>
                  </a:lnTo>
                  <a:lnTo>
                    <a:pt x="95" y="61"/>
                  </a:lnTo>
                  <a:lnTo>
                    <a:pt x="107" y="44"/>
                  </a:lnTo>
                  <a:lnTo>
                    <a:pt x="108" y="33"/>
                  </a:lnTo>
                  <a:lnTo>
                    <a:pt x="105" y="23"/>
                  </a:lnTo>
                  <a:lnTo>
                    <a:pt x="93" y="14"/>
                  </a:lnTo>
                  <a:lnTo>
                    <a:pt x="86" y="10"/>
                  </a:lnTo>
                  <a:lnTo>
                    <a:pt x="76" y="6"/>
                  </a:lnTo>
                  <a:lnTo>
                    <a:pt x="67" y="4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50"/>
            <p:cNvSpPr>
              <a:spLocks/>
            </p:cNvSpPr>
            <p:nvPr/>
          </p:nvSpPr>
          <p:spPr bwMode="auto">
            <a:xfrm>
              <a:off x="3283" y="2360"/>
              <a:ext cx="39" cy="14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42"/>
                </a:cxn>
                <a:cxn ang="0">
                  <a:pos x="2" y="49"/>
                </a:cxn>
                <a:cxn ang="0">
                  <a:pos x="8" y="63"/>
                </a:cxn>
                <a:cxn ang="0">
                  <a:pos x="12" y="74"/>
                </a:cxn>
                <a:cxn ang="0">
                  <a:pos x="15" y="91"/>
                </a:cxn>
                <a:cxn ang="0">
                  <a:pos x="21" y="108"/>
                </a:cxn>
                <a:cxn ang="0">
                  <a:pos x="27" y="129"/>
                </a:cxn>
                <a:cxn ang="0">
                  <a:pos x="31" y="148"/>
                </a:cxn>
                <a:cxn ang="0">
                  <a:pos x="34" y="169"/>
                </a:cxn>
                <a:cxn ang="0">
                  <a:pos x="40" y="188"/>
                </a:cxn>
                <a:cxn ang="0">
                  <a:pos x="44" y="209"/>
                </a:cxn>
                <a:cxn ang="0">
                  <a:pos x="48" y="228"/>
                </a:cxn>
                <a:cxn ang="0">
                  <a:pos x="52" y="247"/>
                </a:cxn>
                <a:cxn ang="0">
                  <a:pos x="52" y="266"/>
                </a:cxn>
                <a:cxn ang="0">
                  <a:pos x="53" y="283"/>
                </a:cxn>
                <a:cxn ang="0">
                  <a:pos x="53" y="293"/>
                </a:cxn>
                <a:cxn ang="0">
                  <a:pos x="53" y="297"/>
                </a:cxn>
                <a:cxn ang="0">
                  <a:pos x="55" y="297"/>
                </a:cxn>
                <a:cxn ang="0">
                  <a:pos x="61" y="293"/>
                </a:cxn>
                <a:cxn ang="0">
                  <a:pos x="61" y="281"/>
                </a:cxn>
                <a:cxn ang="0">
                  <a:pos x="65" y="266"/>
                </a:cxn>
                <a:cxn ang="0">
                  <a:pos x="69" y="249"/>
                </a:cxn>
                <a:cxn ang="0">
                  <a:pos x="73" y="232"/>
                </a:cxn>
                <a:cxn ang="0">
                  <a:pos x="74" y="209"/>
                </a:cxn>
                <a:cxn ang="0">
                  <a:pos x="76" y="188"/>
                </a:cxn>
                <a:cxn ang="0">
                  <a:pos x="76" y="162"/>
                </a:cxn>
                <a:cxn ang="0">
                  <a:pos x="78" y="139"/>
                </a:cxn>
                <a:cxn ang="0">
                  <a:pos x="76" y="114"/>
                </a:cxn>
                <a:cxn ang="0">
                  <a:pos x="74" y="91"/>
                </a:cxn>
                <a:cxn ang="0">
                  <a:pos x="71" y="68"/>
                </a:cxn>
                <a:cxn ang="0">
                  <a:pos x="65" y="51"/>
                </a:cxn>
                <a:cxn ang="0">
                  <a:pos x="55" y="32"/>
                </a:cxn>
                <a:cxn ang="0">
                  <a:pos x="50" y="21"/>
                </a:cxn>
                <a:cxn ang="0">
                  <a:pos x="40" y="9"/>
                </a:cxn>
                <a:cxn ang="0">
                  <a:pos x="36" y="4"/>
                </a:cxn>
                <a:cxn ang="0">
                  <a:pos x="25" y="0"/>
                </a:cxn>
                <a:cxn ang="0">
                  <a:pos x="17" y="4"/>
                </a:cxn>
                <a:cxn ang="0">
                  <a:pos x="8" y="11"/>
                </a:cxn>
                <a:cxn ang="0">
                  <a:pos x="2" y="23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78" h="297">
                  <a:moveTo>
                    <a:pt x="0" y="34"/>
                  </a:moveTo>
                  <a:lnTo>
                    <a:pt x="2" y="42"/>
                  </a:lnTo>
                  <a:lnTo>
                    <a:pt x="2" y="49"/>
                  </a:lnTo>
                  <a:lnTo>
                    <a:pt x="8" y="63"/>
                  </a:lnTo>
                  <a:lnTo>
                    <a:pt x="12" y="74"/>
                  </a:lnTo>
                  <a:lnTo>
                    <a:pt x="15" y="91"/>
                  </a:lnTo>
                  <a:lnTo>
                    <a:pt x="21" y="108"/>
                  </a:lnTo>
                  <a:lnTo>
                    <a:pt x="27" y="129"/>
                  </a:lnTo>
                  <a:lnTo>
                    <a:pt x="31" y="148"/>
                  </a:lnTo>
                  <a:lnTo>
                    <a:pt x="34" y="169"/>
                  </a:lnTo>
                  <a:lnTo>
                    <a:pt x="40" y="188"/>
                  </a:lnTo>
                  <a:lnTo>
                    <a:pt x="44" y="209"/>
                  </a:lnTo>
                  <a:lnTo>
                    <a:pt x="48" y="228"/>
                  </a:lnTo>
                  <a:lnTo>
                    <a:pt x="52" y="247"/>
                  </a:lnTo>
                  <a:lnTo>
                    <a:pt x="52" y="266"/>
                  </a:lnTo>
                  <a:lnTo>
                    <a:pt x="53" y="283"/>
                  </a:lnTo>
                  <a:lnTo>
                    <a:pt x="53" y="293"/>
                  </a:lnTo>
                  <a:lnTo>
                    <a:pt x="53" y="297"/>
                  </a:lnTo>
                  <a:lnTo>
                    <a:pt x="55" y="297"/>
                  </a:lnTo>
                  <a:lnTo>
                    <a:pt x="61" y="293"/>
                  </a:lnTo>
                  <a:lnTo>
                    <a:pt x="61" y="281"/>
                  </a:lnTo>
                  <a:lnTo>
                    <a:pt x="65" y="266"/>
                  </a:lnTo>
                  <a:lnTo>
                    <a:pt x="69" y="249"/>
                  </a:lnTo>
                  <a:lnTo>
                    <a:pt x="73" y="232"/>
                  </a:lnTo>
                  <a:lnTo>
                    <a:pt x="74" y="209"/>
                  </a:lnTo>
                  <a:lnTo>
                    <a:pt x="76" y="188"/>
                  </a:lnTo>
                  <a:lnTo>
                    <a:pt x="76" y="162"/>
                  </a:lnTo>
                  <a:lnTo>
                    <a:pt x="78" y="139"/>
                  </a:lnTo>
                  <a:lnTo>
                    <a:pt x="76" y="114"/>
                  </a:lnTo>
                  <a:lnTo>
                    <a:pt x="74" y="91"/>
                  </a:lnTo>
                  <a:lnTo>
                    <a:pt x="71" y="68"/>
                  </a:lnTo>
                  <a:lnTo>
                    <a:pt x="65" y="51"/>
                  </a:lnTo>
                  <a:lnTo>
                    <a:pt x="55" y="32"/>
                  </a:lnTo>
                  <a:lnTo>
                    <a:pt x="50" y="21"/>
                  </a:lnTo>
                  <a:lnTo>
                    <a:pt x="40" y="9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7" y="4"/>
                  </a:lnTo>
                  <a:lnTo>
                    <a:pt x="8" y="11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51"/>
            <p:cNvSpPr>
              <a:spLocks/>
            </p:cNvSpPr>
            <p:nvPr/>
          </p:nvSpPr>
          <p:spPr bwMode="auto">
            <a:xfrm>
              <a:off x="3280" y="2353"/>
              <a:ext cx="105" cy="78"/>
            </a:xfrm>
            <a:custGeom>
              <a:avLst/>
              <a:gdLst/>
              <a:ahLst/>
              <a:cxnLst>
                <a:cxn ang="0">
                  <a:pos x="205" y="36"/>
                </a:cxn>
                <a:cxn ang="0">
                  <a:pos x="190" y="32"/>
                </a:cxn>
                <a:cxn ang="0">
                  <a:pos x="171" y="30"/>
                </a:cxn>
                <a:cxn ang="0">
                  <a:pos x="142" y="28"/>
                </a:cxn>
                <a:cxn ang="0">
                  <a:pos x="116" y="28"/>
                </a:cxn>
                <a:cxn ang="0">
                  <a:pos x="87" y="30"/>
                </a:cxn>
                <a:cxn ang="0">
                  <a:pos x="68" y="40"/>
                </a:cxn>
                <a:cxn ang="0">
                  <a:pos x="57" y="55"/>
                </a:cxn>
                <a:cxn ang="0">
                  <a:pos x="58" y="76"/>
                </a:cxn>
                <a:cxn ang="0">
                  <a:pos x="68" y="93"/>
                </a:cxn>
                <a:cxn ang="0">
                  <a:pos x="85" y="106"/>
                </a:cxn>
                <a:cxn ang="0">
                  <a:pos x="106" y="114"/>
                </a:cxn>
                <a:cxn ang="0">
                  <a:pos x="133" y="118"/>
                </a:cxn>
                <a:cxn ang="0">
                  <a:pos x="155" y="118"/>
                </a:cxn>
                <a:cxn ang="0">
                  <a:pos x="180" y="110"/>
                </a:cxn>
                <a:cxn ang="0">
                  <a:pos x="199" y="99"/>
                </a:cxn>
                <a:cxn ang="0">
                  <a:pos x="207" y="95"/>
                </a:cxn>
                <a:cxn ang="0">
                  <a:pos x="195" y="116"/>
                </a:cxn>
                <a:cxn ang="0">
                  <a:pos x="174" y="139"/>
                </a:cxn>
                <a:cxn ang="0">
                  <a:pos x="155" y="148"/>
                </a:cxn>
                <a:cxn ang="0">
                  <a:pos x="131" y="154"/>
                </a:cxn>
                <a:cxn ang="0">
                  <a:pos x="97" y="152"/>
                </a:cxn>
                <a:cxn ang="0">
                  <a:pos x="57" y="137"/>
                </a:cxn>
                <a:cxn ang="0">
                  <a:pos x="26" y="120"/>
                </a:cxn>
                <a:cxn ang="0">
                  <a:pos x="7" y="102"/>
                </a:cxn>
                <a:cxn ang="0">
                  <a:pos x="0" y="83"/>
                </a:cxn>
                <a:cxn ang="0">
                  <a:pos x="1" y="64"/>
                </a:cxn>
                <a:cxn ang="0">
                  <a:pos x="9" y="45"/>
                </a:cxn>
                <a:cxn ang="0">
                  <a:pos x="22" y="28"/>
                </a:cxn>
                <a:cxn ang="0">
                  <a:pos x="41" y="17"/>
                </a:cxn>
                <a:cxn ang="0">
                  <a:pos x="62" y="5"/>
                </a:cxn>
                <a:cxn ang="0">
                  <a:pos x="87" y="0"/>
                </a:cxn>
                <a:cxn ang="0">
                  <a:pos x="114" y="2"/>
                </a:cxn>
                <a:cxn ang="0">
                  <a:pos x="140" y="7"/>
                </a:cxn>
                <a:cxn ang="0">
                  <a:pos x="161" y="15"/>
                </a:cxn>
                <a:cxn ang="0">
                  <a:pos x="182" y="23"/>
                </a:cxn>
                <a:cxn ang="0">
                  <a:pos x="203" y="34"/>
                </a:cxn>
                <a:cxn ang="0">
                  <a:pos x="209" y="38"/>
                </a:cxn>
              </a:cxnLst>
              <a:rect l="0" t="0" r="r" b="b"/>
              <a:pathLst>
                <a:path w="209" h="156">
                  <a:moveTo>
                    <a:pt x="209" y="38"/>
                  </a:moveTo>
                  <a:lnTo>
                    <a:pt x="205" y="36"/>
                  </a:lnTo>
                  <a:lnTo>
                    <a:pt x="199" y="34"/>
                  </a:lnTo>
                  <a:lnTo>
                    <a:pt x="190" y="32"/>
                  </a:lnTo>
                  <a:lnTo>
                    <a:pt x="182" y="32"/>
                  </a:lnTo>
                  <a:lnTo>
                    <a:pt x="171" y="30"/>
                  </a:lnTo>
                  <a:lnTo>
                    <a:pt x="157" y="28"/>
                  </a:lnTo>
                  <a:lnTo>
                    <a:pt x="142" y="28"/>
                  </a:lnTo>
                  <a:lnTo>
                    <a:pt x="131" y="28"/>
                  </a:lnTo>
                  <a:lnTo>
                    <a:pt x="116" y="28"/>
                  </a:lnTo>
                  <a:lnTo>
                    <a:pt x="102" y="28"/>
                  </a:lnTo>
                  <a:lnTo>
                    <a:pt x="87" y="30"/>
                  </a:lnTo>
                  <a:lnTo>
                    <a:pt x="78" y="36"/>
                  </a:lnTo>
                  <a:lnTo>
                    <a:pt x="68" y="40"/>
                  </a:lnTo>
                  <a:lnTo>
                    <a:pt x="62" y="47"/>
                  </a:lnTo>
                  <a:lnTo>
                    <a:pt x="57" y="55"/>
                  </a:lnTo>
                  <a:lnTo>
                    <a:pt x="58" y="66"/>
                  </a:lnTo>
                  <a:lnTo>
                    <a:pt x="58" y="76"/>
                  </a:lnTo>
                  <a:lnTo>
                    <a:pt x="64" y="85"/>
                  </a:lnTo>
                  <a:lnTo>
                    <a:pt x="68" y="93"/>
                  </a:lnTo>
                  <a:lnTo>
                    <a:pt x="78" y="101"/>
                  </a:lnTo>
                  <a:lnTo>
                    <a:pt x="85" y="106"/>
                  </a:lnTo>
                  <a:lnTo>
                    <a:pt x="97" y="110"/>
                  </a:lnTo>
                  <a:lnTo>
                    <a:pt x="106" y="114"/>
                  </a:lnTo>
                  <a:lnTo>
                    <a:pt x="121" y="118"/>
                  </a:lnTo>
                  <a:lnTo>
                    <a:pt x="133" y="118"/>
                  </a:lnTo>
                  <a:lnTo>
                    <a:pt x="144" y="120"/>
                  </a:lnTo>
                  <a:lnTo>
                    <a:pt x="155" y="118"/>
                  </a:lnTo>
                  <a:lnTo>
                    <a:pt x="169" y="116"/>
                  </a:lnTo>
                  <a:lnTo>
                    <a:pt x="180" y="110"/>
                  </a:lnTo>
                  <a:lnTo>
                    <a:pt x="190" y="106"/>
                  </a:lnTo>
                  <a:lnTo>
                    <a:pt x="199" y="99"/>
                  </a:lnTo>
                  <a:lnTo>
                    <a:pt x="209" y="91"/>
                  </a:lnTo>
                  <a:lnTo>
                    <a:pt x="207" y="95"/>
                  </a:lnTo>
                  <a:lnTo>
                    <a:pt x="203" y="104"/>
                  </a:lnTo>
                  <a:lnTo>
                    <a:pt x="195" y="116"/>
                  </a:lnTo>
                  <a:lnTo>
                    <a:pt x="184" y="133"/>
                  </a:lnTo>
                  <a:lnTo>
                    <a:pt x="174" y="139"/>
                  </a:lnTo>
                  <a:lnTo>
                    <a:pt x="167" y="144"/>
                  </a:lnTo>
                  <a:lnTo>
                    <a:pt x="155" y="148"/>
                  </a:lnTo>
                  <a:lnTo>
                    <a:pt x="146" y="154"/>
                  </a:lnTo>
                  <a:lnTo>
                    <a:pt x="131" y="154"/>
                  </a:lnTo>
                  <a:lnTo>
                    <a:pt x="116" y="156"/>
                  </a:lnTo>
                  <a:lnTo>
                    <a:pt x="97" y="152"/>
                  </a:lnTo>
                  <a:lnTo>
                    <a:pt x="79" y="146"/>
                  </a:lnTo>
                  <a:lnTo>
                    <a:pt x="57" y="137"/>
                  </a:lnTo>
                  <a:lnTo>
                    <a:pt x="41" y="129"/>
                  </a:lnTo>
                  <a:lnTo>
                    <a:pt x="26" y="120"/>
                  </a:lnTo>
                  <a:lnTo>
                    <a:pt x="17" y="112"/>
                  </a:lnTo>
                  <a:lnTo>
                    <a:pt x="7" y="102"/>
                  </a:lnTo>
                  <a:lnTo>
                    <a:pt x="3" y="93"/>
                  </a:lnTo>
                  <a:lnTo>
                    <a:pt x="0" y="83"/>
                  </a:lnTo>
                  <a:lnTo>
                    <a:pt x="1" y="74"/>
                  </a:lnTo>
                  <a:lnTo>
                    <a:pt x="1" y="64"/>
                  </a:lnTo>
                  <a:lnTo>
                    <a:pt x="5" y="55"/>
                  </a:lnTo>
                  <a:lnTo>
                    <a:pt x="9" y="45"/>
                  </a:lnTo>
                  <a:lnTo>
                    <a:pt x="17" y="38"/>
                  </a:lnTo>
                  <a:lnTo>
                    <a:pt x="22" y="28"/>
                  </a:lnTo>
                  <a:lnTo>
                    <a:pt x="32" y="21"/>
                  </a:lnTo>
                  <a:lnTo>
                    <a:pt x="41" y="17"/>
                  </a:lnTo>
                  <a:lnTo>
                    <a:pt x="53" y="11"/>
                  </a:lnTo>
                  <a:lnTo>
                    <a:pt x="62" y="5"/>
                  </a:lnTo>
                  <a:lnTo>
                    <a:pt x="76" y="2"/>
                  </a:lnTo>
                  <a:lnTo>
                    <a:pt x="87" y="0"/>
                  </a:lnTo>
                  <a:lnTo>
                    <a:pt x="102" y="2"/>
                  </a:lnTo>
                  <a:lnTo>
                    <a:pt x="114" y="2"/>
                  </a:lnTo>
                  <a:lnTo>
                    <a:pt x="127" y="4"/>
                  </a:lnTo>
                  <a:lnTo>
                    <a:pt x="140" y="7"/>
                  </a:lnTo>
                  <a:lnTo>
                    <a:pt x="152" y="11"/>
                  </a:lnTo>
                  <a:lnTo>
                    <a:pt x="161" y="15"/>
                  </a:lnTo>
                  <a:lnTo>
                    <a:pt x="173" y="19"/>
                  </a:lnTo>
                  <a:lnTo>
                    <a:pt x="182" y="23"/>
                  </a:lnTo>
                  <a:lnTo>
                    <a:pt x="192" y="28"/>
                  </a:lnTo>
                  <a:lnTo>
                    <a:pt x="203" y="34"/>
                  </a:lnTo>
                  <a:lnTo>
                    <a:pt x="209" y="38"/>
                  </a:lnTo>
                  <a:lnTo>
                    <a:pt x="20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52"/>
            <p:cNvSpPr>
              <a:spLocks/>
            </p:cNvSpPr>
            <p:nvPr/>
          </p:nvSpPr>
          <p:spPr bwMode="auto">
            <a:xfrm>
              <a:off x="3380" y="2376"/>
              <a:ext cx="26" cy="11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23"/>
                </a:cxn>
                <a:cxn ang="0">
                  <a:pos x="4" y="33"/>
                </a:cxn>
                <a:cxn ang="0">
                  <a:pos x="2" y="44"/>
                </a:cxn>
                <a:cxn ang="0">
                  <a:pos x="2" y="59"/>
                </a:cxn>
                <a:cxn ang="0">
                  <a:pos x="2" y="76"/>
                </a:cxn>
                <a:cxn ang="0">
                  <a:pos x="0" y="90"/>
                </a:cxn>
                <a:cxn ang="0">
                  <a:pos x="0" y="109"/>
                </a:cxn>
                <a:cxn ang="0">
                  <a:pos x="0" y="126"/>
                </a:cxn>
                <a:cxn ang="0">
                  <a:pos x="4" y="145"/>
                </a:cxn>
                <a:cxn ang="0">
                  <a:pos x="6" y="160"/>
                </a:cxn>
                <a:cxn ang="0">
                  <a:pos x="10" y="177"/>
                </a:cxn>
                <a:cxn ang="0">
                  <a:pos x="13" y="194"/>
                </a:cxn>
                <a:cxn ang="0">
                  <a:pos x="21" y="210"/>
                </a:cxn>
                <a:cxn ang="0">
                  <a:pos x="25" y="219"/>
                </a:cxn>
                <a:cxn ang="0">
                  <a:pos x="29" y="225"/>
                </a:cxn>
                <a:cxn ang="0">
                  <a:pos x="31" y="225"/>
                </a:cxn>
                <a:cxn ang="0">
                  <a:pos x="34" y="219"/>
                </a:cxn>
                <a:cxn ang="0">
                  <a:pos x="34" y="210"/>
                </a:cxn>
                <a:cxn ang="0">
                  <a:pos x="36" y="198"/>
                </a:cxn>
                <a:cxn ang="0">
                  <a:pos x="38" y="183"/>
                </a:cxn>
                <a:cxn ang="0">
                  <a:pos x="38" y="168"/>
                </a:cxn>
                <a:cxn ang="0">
                  <a:pos x="38" y="149"/>
                </a:cxn>
                <a:cxn ang="0">
                  <a:pos x="38" y="130"/>
                </a:cxn>
                <a:cxn ang="0">
                  <a:pos x="38" y="111"/>
                </a:cxn>
                <a:cxn ang="0">
                  <a:pos x="40" y="94"/>
                </a:cxn>
                <a:cxn ang="0">
                  <a:pos x="40" y="76"/>
                </a:cxn>
                <a:cxn ang="0">
                  <a:pos x="44" y="61"/>
                </a:cxn>
                <a:cxn ang="0">
                  <a:pos x="46" y="48"/>
                </a:cxn>
                <a:cxn ang="0">
                  <a:pos x="50" y="40"/>
                </a:cxn>
                <a:cxn ang="0">
                  <a:pos x="52" y="31"/>
                </a:cxn>
                <a:cxn ang="0">
                  <a:pos x="52" y="23"/>
                </a:cxn>
                <a:cxn ang="0">
                  <a:pos x="50" y="18"/>
                </a:cxn>
                <a:cxn ang="0">
                  <a:pos x="50" y="12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52" h="225">
                  <a:moveTo>
                    <a:pt x="10" y="2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6" y="12"/>
                  </a:lnTo>
                  <a:lnTo>
                    <a:pt x="6" y="23"/>
                  </a:lnTo>
                  <a:lnTo>
                    <a:pt x="4" y="33"/>
                  </a:lnTo>
                  <a:lnTo>
                    <a:pt x="2" y="44"/>
                  </a:lnTo>
                  <a:lnTo>
                    <a:pt x="2" y="59"/>
                  </a:lnTo>
                  <a:lnTo>
                    <a:pt x="2" y="76"/>
                  </a:lnTo>
                  <a:lnTo>
                    <a:pt x="0" y="90"/>
                  </a:lnTo>
                  <a:lnTo>
                    <a:pt x="0" y="109"/>
                  </a:lnTo>
                  <a:lnTo>
                    <a:pt x="0" y="126"/>
                  </a:lnTo>
                  <a:lnTo>
                    <a:pt x="4" y="145"/>
                  </a:lnTo>
                  <a:lnTo>
                    <a:pt x="6" y="160"/>
                  </a:lnTo>
                  <a:lnTo>
                    <a:pt x="10" y="177"/>
                  </a:lnTo>
                  <a:lnTo>
                    <a:pt x="13" y="194"/>
                  </a:lnTo>
                  <a:lnTo>
                    <a:pt x="21" y="210"/>
                  </a:lnTo>
                  <a:lnTo>
                    <a:pt x="25" y="219"/>
                  </a:lnTo>
                  <a:lnTo>
                    <a:pt x="29" y="225"/>
                  </a:lnTo>
                  <a:lnTo>
                    <a:pt x="31" y="225"/>
                  </a:lnTo>
                  <a:lnTo>
                    <a:pt x="34" y="219"/>
                  </a:lnTo>
                  <a:lnTo>
                    <a:pt x="34" y="210"/>
                  </a:lnTo>
                  <a:lnTo>
                    <a:pt x="36" y="198"/>
                  </a:lnTo>
                  <a:lnTo>
                    <a:pt x="38" y="183"/>
                  </a:lnTo>
                  <a:lnTo>
                    <a:pt x="38" y="168"/>
                  </a:lnTo>
                  <a:lnTo>
                    <a:pt x="38" y="149"/>
                  </a:lnTo>
                  <a:lnTo>
                    <a:pt x="38" y="130"/>
                  </a:lnTo>
                  <a:lnTo>
                    <a:pt x="38" y="111"/>
                  </a:lnTo>
                  <a:lnTo>
                    <a:pt x="40" y="94"/>
                  </a:lnTo>
                  <a:lnTo>
                    <a:pt x="40" y="76"/>
                  </a:lnTo>
                  <a:lnTo>
                    <a:pt x="44" y="61"/>
                  </a:lnTo>
                  <a:lnTo>
                    <a:pt x="46" y="48"/>
                  </a:lnTo>
                  <a:lnTo>
                    <a:pt x="50" y="40"/>
                  </a:lnTo>
                  <a:lnTo>
                    <a:pt x="52" y="31"/>
                  </a:lnTo>
                  <a:lnTo>
                    <a:pt x="52" y="23"/>
                  </a:lnTo>
                  <a:lnTo>
                    <a:pt x="50" y="18"/>
                  </a:lnTo>
                  <a:lnTo>
                    <a:pt x="50" y="12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53"/>
            <p:cNvSpPr>
              <a:spLocks/>
            </p:cNvSpPr>
            <p:nvPr/>
          </p:nvSpPr>
          <p:spPr bwMode="auto">
            <a:xfrm>
              <a:off x="3517" y="2594"/>
              <a:ext cx="37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4" y="15"/>
                </a:cxn>
                <a:cxn ang="0">
                  <a:pos x="6" y="28"/>
                </a:cxn>
                <a:cxn ang="0">
                  <a:pos x="9" y="41"/>
                </a:cxn>
                <a:cxn ang="0">
                  <a:pos x="15" y="60"/>
                </a:cxn>
                <a:cxn ang="0">
                  <a:pos x="17" y="81"/>
                </a:cxn>
                <a:cxn ang="0">
                  <a:pos x="23" y="106"/>
                </a:cxn>
                <a:cxn ang="0">
                  <a:pos x="25" y="133"/>
                </a:cxn>
                <a:cxn ang="0">
                  <a:pos x="27" y="161"/>
                </a:cxn>
                <a:cxn ang="0">
                  <a:pos x="28" y="192"/>
                </a:cxn>
                <a:cxn ang="0">
                  <a:pos x="30" y="224"/>
                </a:cxn>
                <a:cxn ang="0">
                  <a:pos x="28" y="258"/>
                </a:cxn>
                <a:cxn ang="0">
                  <a:pos x="28" y="296"/>
                </a:cxn>
                <a:cxn ang="0">
                  <a:pos x="25" y="332"/>
                </a:cxn>
                <a:cxn ang="0">
                  <a:pos x="21" y="372"/>
                </a:cxn>
                <a:cxn ang="0">
                  <a:pos x="27" y="370"/>
                </a:cxn>
                <a:cxn ang="0">
                  <a:pos x="34" y="365"/>
                </a:cxn>
                <a:cxn ang="0">
                  <a:pos x="44" y="353"/>
                </a:cxn>
                <a:cxn ang="0">
                  <a:pos x="46" y="342"/>
                </a:cxn>
                <a:cxn ang="0">
                  <a:pos x="51" y="330"/>
                </a:cxn>
                <a:cxn ang="0">
                  <a:pos x="55" y="317"/>
                </a:cxn>
                <a:cxn ang="0">
                  <a:pos x="61" y="300"/>
                </a:cxn>
                <a:cxn ang="0">
                  <a:pos x="63" y="281"/>
                </a:cxn>
                <a:cxn ang="0">
                  <a:pos x="66" y="258"/>
                </a:cxn>
                <a:cxn ang="0">
                  <a:pos x="70" y="230"/>
                </a:cxn>
                <a:cxn ang="0">
                  <a:pos x="74" y="201"/>
                </a:cxn>
                <a:cxn ang="0">
                  <a:pos x="72" y="167"/>
                </a:cxn>
                <a:cxn ang="0">
                  <a:pos x="72" y="138"/>
                </a:cxn>
                <a:cxn ang="0">
                  <a:pos x="70" y="114"/>
                </a:cxn>
                <a:cxn ang="0">
                  <a:pos x="66" y="93"/>
                </a:cxn>
                <a:cxn ang="0">
                  <a:pos x="59" y="72"/>
                </a:cxn>
                <a:cxn ang="0">
                  <a:pos x="53" y="57"/>
                </a:cxn>
                <a:cxn ang="0">
                  <a:pos x="46" y="41"/>
                </a:cxn>
                <a:cxn ang="0">
                  <a:pos x="40" y="32"/>
                </a:cxn>
                <a:cxn ang="0">
                  <a:pos x="32" y="21"/>
                </a:cxn>
                <a:cxn ang="0">
                  <a:pos x="25" y="15"/>
                </a:cxn>
                <a:cxn ang="0">
                  <a:pos x="17" y="9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4" h="372">
                  <a:moveTo>
                    <a:pt x="0" y="0"/>
                  </a:moveTo>
                  <a:lnTo>
                    <a:pt x="2" y="7"/>
                  </a:lnTo>
                  <a:lnTo>
                    <a:pt x="4" y="15"/>
                  </a:lnTo>
                  <a:lnTo>
                    <a:pt x="6" y="28"/>
                  </a:lnTo>
                  <a:lnTo>
                    <a:pt x="9" y="41"/>
                  </a:lnTo>
                  <a:lnTo>
                    <a:pt x="15" y="60"/>
                  </a:lnTo>
                  <a:lnTo>
                    <a:pt x="17" y="81"/>
                  </a:lnTo>
                  <a:lnTo>
                    <a:pt x="23" y="106"/>
                  </a:lnTo>
                  <a:lnTo>
                    <a:pt x="25" y="133"/>
                  </a:lnTo>
                  <a:lnTo>
                    <a:pt x="27" y="161"/>
                  </a:lnTo>
                  <a:lnTo>
                    <a:pt x="28" y="192"/>
                  </a:lnTo>
                  <a:lnTo>
                    <a:pt x="30" y="224"/>
                  </a:lnTo>
                  <a:lnTo>
                    <a:pt x="28" y="258"/>
                  </a:lnTo>
                  <a:lnTo>
                    <a:pt x="28" y="296"/>
                  </a:lnTo>
                  <a:lnTo>
                    <a:pt x="25" y="332"/>
                  </a:lnTo>
                  <a:lnTo>
                    <a:pt x="21" y="372"/>
                  </a:lnTo>
                  <a:lnTo>
                    <a:pt x="27" y="370"/>
                  </a:lnTo>
                  <a:lnTo>
                    <a:pt x="34" y="365"/>
                  </a:lnTo>
                  <a:lnTo>
                    <a:pt x="44" y="353"/>
                  </a:lnTo>
                  <a:lnTo>
                    <a:pt x="46" y="342"/>
                  </a:lnTo>
                  <a:lnTo>
                    <a:pt x="51" y="330"/>
                  </a:lnTo>
                  <a:lnTo>
                    <a:pt x="55" y="317"/>
                  </a:lnTo>
                  <a:lnTo>
                    <a:pt x="61" y="300"/>
                  </a:lnTo>
                  <a:lnTo>
                    <a:pt x="63" y="281"/>
                  </a:lnTo>
                  <a:lnTo>
                    <a:pt x="66" y="258"/>
                  </a:lnTo>
                  <a:lnTo>
                    <a:pt x="70" y="230"/>
                  </a:lnTo>
                  <a:lnTo>
                    <a:pt x="74" y="201"/>
                  </a:lnTo>
                  <a:lnTo>
                    <a:pt x="72" y="167"/>
                  </a:lnTo>
                  <a:lnTo>
                    <a:pt x="72" y="138"/>
                  </a:lnTo>
                  <a:lnTo>
                    <a:pt x="70" y="114"/>
                  </a:lnTo>
                  <a:lnTo>
                    <a:pt x="66" y="93"/>
                  </a:lnTo>
                  <a:lnTo>
                    <a:pt x="59" y="72"/>
                  </a:lnTo>
                  <a:lnTo>
                    <a:pt x="53" y="57"/>
                  </a:lnTo>
                  <a:lnTo>
                    <a:pt x="46" y="41"/>
                  </a:lnTo>
                  <a:lnTo>
                    <a:pt x="40" y="32"/>
                  </a:lnTo>
                  <a:lnTo>
                    <a:pt x="32" y="21"/>
                  </a:lnTo>
                  <a:lnTo>
                    <a:pt x="25" y="15"/>
                  </a:lnTo>
                  <a:lnTo>
                    <a:pt x="17" y="9"/>
                  </a:lnTo>
                  <a:lnTo>
                    <a:pt x="13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4"/>
            <p:cNvSpPr>
              <a:spLocks/>
            </p:cNvSpPr>
            <p:nvPr/>
          </p:nvSpPr>
          <p:spPr bwMode="auto">
            <a:xfrm>
              <a:off x="3166" y="2594"/>
              <a:ext cx="55" cy="218"/>
            </a:xfrm>
            <a:custGeom>
              <a:avLst/>
              <a:gdLst/>
              <a:ahLst/>
              <a:cxnLst>
                <a:cxn ang="0">
                  <a:pos x="61" y="32"/>
                </a:cxn>
                <a:cxn ang="0">
                  <a:pos x="59" y="34"/>
                </a:cxn>
                <a:cxn ang="0">
                  <a:pos x="59" y="43"/>
                </a:cxn>
                <a:cxn ang="0">
                  <a:pos x="57" y="59"/>
                </a:cxn>
                <a:cxn ang="0">
                  <a:pos x="57" y="78"/>
                </a:cxn>
                <a:cxn ang="0">
                  <a:pos x="56" y="97"/>
                </a:cxn>
                <a:cxn ang="0">
                  <a:pos x="56" y="125"/>
                </a:cxn>
                <a:cxn ang="0">
                  <a:pos x="56" y="152"/>
                </a:cxn>
                <a:cxn ang="0">
                  <a:pos x="57" y="184"/>
                </a:cxn>
                <a:cxn ang="0">
                  <a:pos x="57" y="214"/>
                </a:cxn>
                <a:cxn ang="0">
                  <a:pos x="61" y="249"/>
                </a:cxn>
                <a:cxn ang="0">
                  <a:pos x="63" y="281"/>
                </a:cxn>
                <a:cxn ang="0">
                  <a:pos x="71" y="317"/>
                </a:cxn>
                <a:cxn ang="0">
                  <a:pos x="76" y="348"/>
                </a:cxn>
                <a:cxn ang="0">
                  <a:pos x="86" y="378"/>
                </a:cxn>
                <a:cxn ang="0">
                  <a:pos x="97" y="406"/>
                </a:cxn>
                <a:cxn ang="0">
                  <a:pos x="111" y="435"/>
                </a:cxn>
                <a:cxn ang="0">
                  <a:pos x="107" y="433"/>
                </a:cxn>
                <a:cxn ang="0">
                  <a:pos x="97" y="429"/>
                </a:cxn>
                <a:cxn ang="0">
                  <a:pos x="90" y="425"/>
                </a:cxn>
                <a:cxn ang="0">
                  <a:pos x="82" y="420"/>
                </a:cxn>
                <a:cxn ang="0">
                  <a:pos x="73" y="414"/>
                </a:cxn>
                <a:cxn ang="0">
                  <a:pos x="63" y="406"/>
                </a:cxn>
                <a:cxn ang="0">
                  <a:pos x="54" y="395"/>
                </a:cxn>
                <a:cxn ang="0">
                  <a:pos x="44" y="382"/>
                </a:cxn>
                <a:cxn ang="0">
                  <a:pos x="35" y="367"/>
                </a:cxn>
                <a:cxn ang="0">
                  <a:pos x="27" y="349"/>
                </a:cxn>
                <a:cxn ang="0">
                  <a:pos x="19" y="327"/>
                </a:cxn>
                <a:cxn ang="0">
                  <a:pos x="14" y="302"/>
                </a:cxn>
                <a:cxn ang="0">
                  <a:pos x="8" y="273"/>
                </a:cxn>
                <a:cxn ang="0">
                  <a:pos x="6" y="245"/>
                </a:cxn>
                <a:cxn ang="0">
                  <a:pos x="0" y="213"/>
                </a:cxn>
                <a:cxn ang="0">
                  <a:pos x="0" y="184"/>
                </a:cxn>
                <a:cxn ang="0">
                  <a:pos x="0" y="156"/>
                </a:cxn>
                <a:cxn ang="0">
                  <a:pos x="0" y="131"/>
                </a:cxn>
                <a:cxn ang="0">
                  <a:pos x="0" y="106"/>
                </a:cxn>
                <a:cxn ang="0">
                  <a:pos x="4" y="87"/>
                </a:cxn>
                <a:cxn ang="0">
                  <a:pos x="6" y="70"/>
                </a:cxn>
                <a:cxn ang="0">
                  <a:pos x="8" y="57"/>
                </a:cxn>
                <a:cxn ang="0">
                  <a:pos x="10" y="40"/>
                </a:cxn>
                <a:cxn ang="0">
                  <a:pos x="14" y="28"/>
                </a:cxn>
                <a:cxn ang="0">
                  <a:pos x="16" y="19"/>
                </a:cxn>
                <a:cxn ang="0">
                  <a:pos x="19" y="13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61" y="32"/>
                </a:cxn>
                <a:cxn ang="0">
                  <a:pos x="61" y="32"/>
                </a:cxn>
              </a:cxnLst>
              <a:rect l="0" t="0" r="r" b="b"/>
              <a:pathLst>
                <a:path w="111" h="435">
                  <a:moveTo>
                    <a:pt x="61" y="32"/>
                  </a:moveTo>
                  <a:lnTo>
                    <a:pt x="59" y="34"/>
                  </a:lnTo>
                  <a:lnTo>
                    <a:pt x="59" y="43"/>
                  </a:lnTo>
                  <a:lnTo>
                    <a:pt x="57" y="59"/>
                  </a:lnTo>
                  <a:lnTo>
                    <a:pt x="57" y="78"/>
                  </a:lnTo>
                  <a:lnTo>
                    <a:pt x="56" y="97"/>
                  </a:lnTo>
                  <a:lnTo>
                    <a:pt x="56" y="125"/>
                  </a:lnTo>
                  <a:lnTo>
                    <a:pt x="56" y="152"/>
                  </a:lnTo>
                  <a:lnTo>
                    <a:pt x="57" y="184"/>
                  </a:lnTo>
                  <a:lnTo>
                    <a:pt x="57" y="214"/>
                  </a:lnTo>
                  <a:lnTo>
                    <a:pt x="61" y="249"/>
                  </a:lnTo>
                  <a:lnTo>
                    <a:pt x="63" y="281"/>
                  </a:lnTo>
                  <a:lnTo>
                    <a:pt x="71" y="317"/>
                  </a:lnTo>
                  <a:lnTo>
                    <a:pt x="76" y="348"/>
                  </a:lnTo>
                  <a:lnTo>
                    <a:pt x="86" y="378"/>
                  </a:lnTo>
                  <a:lnTo>
                    <a:pt x="97" y="406"/>
                  </a:lnTo>
                  <a:lnTo>
                    <a:pt x="111" y="435"/>
                  </a:lnTo>
                  <a:lnTo>
                    <a:pt x="107" y="433"/>
                  </a:lnTo>
                  <a:lnTo>
                    <a:pt x="97" y="429"/>
                  </a:lnTo>
                  <a:lnTo>
                    <a:pt x="90" y="425"/>
                  </a:lnTo>
                  <a:lnTo>
                    <a:pt x="82" y="420"/>
                  </a:lnTo>
                  <a:lnTo>
                    <a:pt x="73" y="414"/>
                  </a:lnTo>
                  <a:lnTo>
                    <a:pt x="63" y="406"/>
                  </a:lnTo>
                  <a:lnTo>
                    <a:pt x="54" y="395"/>
                  </a:lnTo>
                  <a:lnTo>
                    <a:pt x="44" y="382"/>
                  </a:lnTo>
                  <a:lnTo>
                    <a:pt x="35" y="367"/>
                  </a:lnTo>
                  <a:lnTo>
                    <a:pt x="27" y="349"/>
                  </a:lnTo>
                  <a:lnTo>
                    <a:pt x="19" y="327"/>
                  </a:lnTo>
                  <a:lnTo>
                    <a:pt x="14" y="302"/>
                  </a:lnTo>
                  <a:lnTo>
                    <a:pt x="8" y="273"/>
                  </a:lnTo>
                  <a:lnTo>
                    <a:pt x="6" y="245"/>
                  </a:lnTo>
                  <a:lnTo>
                    <a:pt x="0" y="213"/>
                  </a:lnTo>
                  <a:lnTo>
                    <a:pt x="0" y="184"/>
                  </a:lnTo>
                  <a:lnTo>
                    <a:pt x="0" y="156"/>
                  </a:lnTo>
                  <a:lnTo>
                    <a:pt x="0" y="131"/>
                  </a:lnTo>
                  <a:lnTo>
                    <a:pt x="0" y="106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8" y="57"/>
                  </a:lnTo>
                  <a:lnTo>
                    <a:pt x="10" y="40"/>
                  </a:lnTo>
                  <a:lnTo>
                    <a:pt x="14" y="28"/>
                  </a:lnTo>
                  <a:lnTo>
                    <a:pt x="16" y="19"/>
                  </a:lnTo>
                  <a:lnTo>
                    <a:pt x="19" y="13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61" y="32"/>
                  </a:lnTo>
                  <a:lnTo>
                    <a:pt x="6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55"/>
            <p:cNvSpPr>
              <a:spLocks/>
            </p:cNvSpPr>
            <p:nvPr/>
          </p:nvSpPr>
          <p:spPr bwMode="auto">
            <a:xfrm>
              <a:off x="3185" y="2668"/>
              <a:ext cx="161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21" y="17"/>
                </a:cxn>
                <a:cxn ang="0">
                  <a:pos x="33" y="23"/>
                </a:cxn>
                <a:cxn ang="0">
                  <a:pos x="46" y="32"/>
                </a:cxn>
                <a:cxn ang="0">
                  <a:pos x="63" y="42"/>
                </a:cxn>
                <a:cxn ang="0">
                  <a:pos x="84" y="53"/>
                </a:cxn>
                <a:cxn ang="0">
                  <a:pos x="105" y="61"/>
                </a:cxn>
                <a:cxn ang="0">
                  <a:pos x="130" y="70"/>
                </a:cxn>
                <a:cxn ang="0">
                  <a:pos x="154" y="78"/>
                </a:cxn>
                <a:cxn ang="0">
                  <a:pos x="185" y="85"/>
                </a:cxn>
                <a:cxn ang="0">
                  <a:pos x="215" y="91"/>
                </a:cxn>
                <a:cxn ang="0">
                  <a:pos x="248" y="95"/>
                </a:cxn>
                <a:cxn ang="0">
                  <a:pos x="284" y="97"/>
                </a:cxn>
                <a:cxn ang="0">
                  <a:pos x="322" y="97"/>
                </a:cxn>
                <a:cxn ang="0">
                  <a:pos x="318" y="97"/>
                </a:cxn>
                <a:cxn ang="0">
                  <a:pos x="314" y="101"/>
                </a:cxn>
                <a:cxn ang="0">
                  <a:pos x="303" y="104"/>
                </a:cxn>
                <a:cxn ang="0">
                  <a:pos x="291" y="108"/>
                </a:cxn>
                <a:cxn ang="0">
                  <a:pos x="276" y="112"/>
                </a:cxn>
                <a:cxn ang="0">
                  <a:pos x="259" y="116"/>
                </a:cxn>
                <a:cxn ang="0">
                  <a:pos x="238" y="122"/>
                </a:cxn>
                <a:cxn ang="0">
                  <a:pos x="217" y="125"/>
                </a:cxn>
                <a:cxn ang="0">
                  <a:pos x="194" y="127"/>
                </a:cxn>
                <a:cxn ang="0">
                  <a:pos x="170" y="129"/>
                </a:cxn>
                <a:cxn ang="0">
                  <a:pos x="143" y="127"/>
                </a:cxn>
                <a:cxn ang="0">
                  <a:pos x="118" y="125"/>
                </a:cxn>
                <a:cxn ang="0">
                  <a:pos x="92" y="120"/>
                </a:cxn>
                <a:cxn ang="0">
                  <a:pos x="63" y="112"/>
                </a:cxn>
                <a:cxn ang="0">
                  <a:pos x="37" y="99"/>
                </a:cxn>
                <a:cxn ang="0">
                  <a:pos x="14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2" h="129">
                  <a:moveTo>
                    <a:pt x="0" y="0"/>
                  </a:moveTo>
                  <a:lnTo>
                    <a:pt x="6" y="4"/>
                  </a:lnTo>
                  <a:lnTo>
                    <a:pt x="10" y="8"/>
                  </a:lnTo>
                  <a:lnTo>
                    <a:pt x="21" y="17"/>
                  </a:lnTo>
                  <a:lnTo>
                    <a:pt x="33" y="23"/>
                  </a:lnTo>
                  <a:lnTo>
                    <a:pt x="46" y="32"/>
                  </a:lnTo>
                  <a:lnTo>
                    <a:pt x="63" y="42"/>
                  </a:lnTo>
                  <a:lnTo>
                    <a:pt x="84" y="53"/>
                  </a:lnTo>
                  <a:lnTo>
                    <a:pt x="105" y="61"/>
                  </a:lnTo>
                  <a:lnTo>
                    <a:pt x="130" y="70"/>
                  </a:lnTo>
                  <a:lnTo>
                    <a:pt x="154" y="78"/>
                  </a:lnTo>
                  <a:lnTo>
                    <a:pt x="185" y="85"/>
                  </a:lnTo>
                  <a:lnTo>
                    <a:pt x="215" y="91"/>
                  </a:lnTo>
                  <a:lnTo>
                    <a:pt x="248" y="95"/>
                  </a:lnTo>
                  <a:lnTo>
                    <a:pt x="284" y="97"/>
                  </a:lnTo>
                  <a:lnTo>
                    <a:pt x="322" y="97"/>
                  </a:lnTo>
                  <a:lnTo>
                    <a:pt x="318" y="97"/>
                  </a:lnTo>
                  <a:lnTo>
                    <a:pt x="314" y="101"/>
                  </a:lnTo>
                  <a:lnTo>
                    <a:pt x="303" y="104"/>
                  </a:lnTo>
                  <a:lnTo>
                    <a:pt x="291" y="108"/>
                  </a:lnTo>
                  <a:lnTo>
                    <a:pt x="276" y="112"/>
                  </a:lnTo>
                  <a:lnTo>
                    <a:pt x="259" y="116"/>
                  </a:lnTo>
                  <a:lnTo>
                    <a:pt x="238" y="122"/>
                  </a:lnTo>
                  <a:lnTo>
                    <a:pt x="217" y="125"/>
                  </a:lnTo>
                  <a:lnTo>
                    <a:pt x="194" y="127"/>
                  </a:lnTo>
                  <a:lnTo>
                    <a:pt x="170" y="129"/>
                  </a:lnTo>
                  <a:lnTo>
                    <a:pt x="143" y="127"/>
                  </a:lnTo>
                  <a:lnTo>
                    <a:pt x="118" y="125"/>
                  </a:lnTo>
                  <a:lnTo>
                    <a:pt x="92" y="120"/>
                  </a:lnTo>
                  <a:lnTo>
                    <a:pt x="63" y="112"/>
                  </a:lnTo>
                  <a:lnTo>
                    <a:pt x="37" y="99"/>
                  </a:lnTo>
                  <a:lnTo>
                    <a:pt x="14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56"/>
            <p:cNvSpPr>
              <a:spLocks/>
            </p:cNvSpPr>
            <p:nvPr/>
          </p:nvSpPr>
          <p:spPr bwMode="auto">
            <a:xfrm>
              <a:off x="3185" y="2736"/>
              <a:ext cx="238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8" y="7"/>
                </a:cxn>
                <a:cxn ang="0">
                  <a:pos x="33" y="17"/>
                </a:cxn>
                <a:cxn ang="0">
                  <a:pos x="50" y="23"/>
                </a:cxn>
                <a:cxn ang="0">
                  <a:pos x="73" y="32"/>
                </a:cxn>
                <a:cxn ang="0">
                  <a:pos x="97" y="40"/>
                </a:cxn>
                <a:cxn ang="0">
                  <a:pos x="128" y="49"/>
                </a:cxn>
                <a:cxn ang="0">
                  <a:pos x="158" y="57"/>
                </a:cxn>
                <a:cxn ang="0">
                  <a:pos x="194" y="65"/>
                </a:cxn>
                <a:cxn ang="0">
                  <a:pos x="232" y="68"/>
                </a:cxn>
                <a:cxn ang="0">
                  <a:pos x="276" y="74"/>
                </a:cxn>
                <a:cxn ang="0">
                  <a:pos x="322" y="76"/>
                </a:cxn>
                <a:cxn ang="0">
                  <a:pos x="371" y="76"/>
                </a:cxn>
                <a:cxn ang="0">
                  <a:pos x="422" y="70"/>
                </a:cxn>
                <a:cxn ang="0">
                  <a:pos x="476" y="66"/>
                </a:cxn>
                <a:cxn ang="0">
                  <a:pos x="468" y="68"/>
                </a:cxn>
                <a:cxn ang="0">
                  <a:pos x="457" y="74"/>
                </a:cxn>
                <a:cxn ang="0">
                  <a:pos x="443" y="82"/>
                </a:cxn>
                <a:cxn ang="0">
                  <a:pos x="424" y="85"/>
                </a:cxn>
                <a:cxn ang="0">
                  <a:pos x="402" y="95"/>
                </a:cxn>
                <a:cxn ang="0">
                  <a:pos x="377" y="101"/>
                </a:cxn>
                <a:cxn ang="0">
                  <a:pos x="350" y="108"/>
                </a:cxn>
                <a:cxn ang="0">
                  <a:pos x="316" y="112"/>
                </a:cxn>
                <a:cxn ang="0">
                  <a:pos x="282" y="114"/>
                </a:cxn>
                <a:cxn ang="0">
                  <a:pos x="244" y="114"/>
                </a:cxn>
                <a:cxn ang="0">
                  <a:pos x="204" y="114"/>
                </a:cxn>
                <a:cxn ang="0">
                  <a:pos x="160" y="108"/>
                </a:cxn>
                <a:cxn ang="0">
                  <a:pos x="115" y="99"/>
                </a:cxn>
                <a:cxn ang="0">
                  <a:pos x="67" y="85"/>
                </a:cxn>
                <a:cxn ang="0">
                  <a:pos x="19" y="6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6" h="114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8" y="7"/>
                  </a:lnTo>
                  <a:lnTo>
                    <a:pt x="33" y="17"/>
                  </a:lnTo>
                  <a:lnTo>
                    <a:pt x="50" y="23"/>
                  </a:lnTo>
                  <a:lnTo>
                    <a:pt x="73" y="32"/>
                  </a:lnTo>
                  <a:lnTo>
                    <a:pt x="97" y="40"/>
                  </a:lnTo>
                  <a:lnTo>
                    <a:pt x="128" y="49"/>
                  </a:lnTo>
                  <a:lnTo>
                    <a:pt x="158" y="57"/>
                  </a:lnTo>
                  <a:lnTo>
                    <a:pt x="194" y="65"/>
                  </a:lnTo>
                  <a:lnTo>
                    <a:pt x="232" y="68"/>
                  </a:lnTo>
                  <a:lnTo>
                    <a:pt x="276" y="74"/>
                  </a:lnTo>
                  <a:lnTo>
                    <a:pt x="322" y="76"/>
                  </a:lnTo>
                  <a:lnTo>
                    <a:pt x="371" y="76"/>
                  </a:lnTo>
                  <a:lnTo>
                    <a:pt x="422" y="70"/>
                  </a:lnTo>
                  <a:lnTo>
                    <a:pt x="476" y="66"/>
                  </a:lnTo>
                  <a:lnTo>
                    <a:pt x="468" y="68"/>
                  </a:lnTo>
                  <a:lnTo>
                    <a:pt x="457" y="74"/>
                  </a:lnTo>
                  <a:lnTo>
                    <a:pt x="443" y="82"/>
                  </a:lnTo>
                  <a:lnTo>
                    <a:pt x="424" y="85"/>
                  </a:lnTo>
                  <a:lnTo>
                    <a:pt x="402" y="95"/>
                  </a:lnTo>
                  <a:lnTo>
                    <a:pt x="377" y="101"/>
                  </a:lnTo>
                  <a:lnTo>
                    <a:pt x="350" y="108"/>
                  </a:lnTo>
                  <a:lnTo>
                    <a:pt x="316" y="112"/>
                  </a:lnTo>
                  <a:lnTo>
                    <a:pt x="282" y="114"/>
                  </a:lnTo>
                  <a:lnTo>
                    <a:pt x="244" y="114"/>
                  </a:lnTo>
                  <a:lnTo>
                    <a:pt x="204" y="114"/>
                  </a:lnTo>
                  <a:lnTo>
                    <a:pt x="160" y="108"/>
                  </a:lnTo>
                  <a:lnTo>
                    <a:pt x="115" y="99"/>
                  </a:lnTo>
                  <a:lnTo>
                    <a:pt x="67" y="85"/>
                  </a:lnTo>
                  <a:lnTo>
                    <a:pt x="19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57"/>
            <p:cNvSpPr>
              <a:spLocks/>
            </p:cNvSpPr>
            <p:nvPr/>
          </p:nvSpPr>
          <p:spPr bwMode="auto">
            <a:xfrm>
              <a:off x="3307" y="2750"/>
              <a:ext cx="232" cy="91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456" y="0"/>
                </a:cxn>
                <a:cxn ang="0">
                  <a:pos x="454" y="8"/>
                </a:cxn>
                <a:cxn ang="0">
                  <a:pos x="445" y="16"/>
                </a:cxn>
                <a:cxn ang="0">
                  <a:pos x="435" y="27"/>
                </a:cxn>
                <a:cxn ang="0">
                  <a:pos x="420" y="38"/>
                </a:cxn>
                <a:cxn ang="0">
                  <a:pos x="403" y="52"/>
                </a:cxn>
                <a:cxn ang="0">
                  <a:pos x="380" y="67"/>
                </a:cxn>
                <a:cxn ang="0">
                  <a:pos x="357" y="80"/>
                </a:cxn>
                <a:cxn ang="0">
                  <a:pos x="327" y="94"/>
                </a:cxn>
                <a:cxn ang="0">
                  <a:pos x="293" y="105"/>
                </a:cxn>
                <a:cxn ang="0">
                  <a:pos x="255" y="116"/>
                </a:cxn>
                <a:cxn ang="0">
                  <a:pos x="213" y="128"/>
                </a:cxn>
                <a:cxn ang="0">
                  <a:pos x="165" y="133"/>
                </a:cxn>
                <a:cxn ang="0">
                  <a:pos x="116" y="137"/>
                </a:cxn>
                <a:cxn ang="0">
                  <a:pos x="61" y="135"/>
                </a:cxn>
                <a:cxn ang="0">
                  <a:pos x="0" y="133"/>
                </a:cxn>
                <a:cxn ang="0">
                  <a:pos x="2" y="135"/>
                </a:cxn>
                <a:cxn ang="0">
                  <a:pos x="9" y="145"/>
                </a:cxn>
                <a:cxn ang="0">
                  <a:pos x="13" y="149"/>
                </a:cxn>
                <a:cxn ang="0">
                  <a:pos x="23" y="154"/>
                </a:cxn>
                <a:cxn ang="0">
                  <a:pos x="32" y="160"/>
                </a:cxn>
                <a:cxn ang="0">
                  <a:pos x="47" y="166"/>
                </a:cxn>
                <a:cxn ang="0">
                  <a:pos x="61" y="171"/>
                </a:cxn>
                <a:cxn ang="0">
                  <a:pos x="80" y="175"/>
                </a:cxn>
                <a:cxn ang="0">
                  <a:pos x="99" y="179"/>
                </a:cxn>
                <a:cxn ang="0">
                  <a:pos x="121" y="183"/>
                </a:cxn>
                <a:cxn ang="0">
                  <a:pos x="146" y="183"/>
                </a:cxn>
                <a:cxn ang="0">
                  <a:pos x="175" y="183"/>
                </a:cxn>
                <a:cxn ang="0">
                  <a:pos x="207" y="179"/>
                </a:cxn>
                <a:cxn ang="0">
                  <a:pos x="243" y="175"/>
                </a:cxn>
                <a:cxn ang="0">
                  <a:pos x="277" y="168"/>
                </a:cxn>
                <a:cxn ang="0">
                  <a:pos x="310" y="160"/>
                </a:cxn>
                <a:cxn ang="0">
                  <a:pos x="336" y="152"/>
                </a:cxn>
                <a:cxn ang="0">
                  <a:pos x="359" y="145"/>
                </a:cxn>
                <a:cxn ang="0">
                  <a:pos x="378" y="133"/>
                </a:cxn>
                <a:cxn ang="0">
                  <a:pos x="397" y="124"/>
                </a:cxn>
                <a:cxn ang="0">
                  <a:pos x="412" y="114"/>
                </a:cxn>
                <a:cxn ang="0">
                  <a:pos x="426" y="107"/>
                </a:cxn>
                <a:cxn ang="0">
                  <a:pos x="435" y="97"/>
                </a:cxn>
                <a:cxn ang="0">
                  <a:pos x="445" y="90"/>
                </a:cxn>
                <a:cxn ang="0">
                  <a:pos x="448" y="82"/>
                </a:cxn>
                <a:cxn ang="0">
                  <a:pos x="454" y="76"/>
                </a:cxn>
                <a:cxn ang="0">
                  <a:pos x="462" y="69"/>
                </a:cxn>
                <a:cxn ang="0">
                  <a:pos x="464" y="67"/>
                </a:cxn>
                <a:cxn ang="0">
                  <a:pos x="460" y="0"/>
                </a:cxn>
                <a:cxn ang="0">
                  <a:pos x="460" y="0"/>
                </a:cxn>
              </a:cxnLst>
              <a:rect l="0" t="0" r="r" b="b"/>
              <a:pathLst>
                <a:path w="464" h="183">
                  <a:moveTo>
                    <a:pt x="460" y="0"/>
                  </a:moveTo>
                  <a:lnTo>
                    <a:pt x="456" y="0"/>
                  </a:lnTo>
                  <a:lnTo>
                    <a:pt x="454" y="8"/>
                  </a:lnTo>
                  <a:lnTo>
                    <a:pt x="445" y="16"/>
                  </a:lnTo>
                  <a:lnTo>
                    <a:pt x="435" y="27"/>
                  </a:lnTo>
                  <a:lnTo>
                    <a:pt x="420" y="38"/>
                  </a:lnTo>
                  <a:lnTo>
                    <a:pt x="403" y="52"/>
                  </a:lnTo>
                  <a:lnTo>
                    <a:pt x="380" y="67"/>
                  </a:lnTo>
                  <a:lnTo>
                    <a:pt x="357" y="80"/>
                  </a:lnTo>
                  <a:lnTo>
                    <a:pt x="327" y="94"/>
                  </a:lnTo>
                  <a:lnTo>
                    <a:pt x="293" y="105"/>
                  </a:lnTo>
                  <a:lnTo>
                    <a:pt x="255" y="116"/>
                  </a:lnTo>
                  <a:lnTo>
                    <a:pt x="213" y="128"/>
                  </a:lnTo>
                  <a:lnTo>
                    <a:pt x="165" y="133"/>
                  </a:lnTo>
                  <a:lnTo>
                    <a:pt x="116" y="137"/>
                  </a:lnTo>
                  <a:lnTo>
                    <a:pt x="61" y="135"/>
                  </a:lnTo>
                  <a:lnTo>
                    <a:pt x="0" y="133"/>
                  </a:lnTo>
                  <a:lnTo>
                    <a:pt x="2" y="135"/>
                  </a:lnTo>
                  <a:lnTo>
                    <a:pt x="9" y="145"/>
                  </a:lnTo>
                  <a:lnTo>
                    <a:pt x="13" y="149"/>
                  </a:lnTo>
                  <a:lnTo>
                    <a:pt x="23" y="154"/>
                  </a:lnTo>
                  <a:lnTo>
                    <a:pt x="32" y="160"/>
                  </a:lnTo>
                  <a:lnTo>
                    <a:pt x="47" y="166"/>
                  </a:lnTo>
                  <a:lnTo>
                    <a:pt x="61" y="171"/>
                  </a:lnTo>
                  <a:lnTo>
                    <a:pt x="80" y="175"/>
                  </a:lnTo>
                  <a:lnTo>
                    <a:pt x="99" y="179"/>
                  </a:lnTo>
                  <a:lnTo>
                    <a:pt x="121" y="183"/>
                  </a:lnTo>
                  <a:lnTo>
                    <a:pt x="146" y="183"/>
                  </a:lnTo>
                  <a:lnTo>
                    <a:pt x="175" y="183"/>
                  </a:lnTo>
                  <a:lnTo>
                    <a:pt x="207" y="179"/>
                  </a:lnTo>
                  <a:lnTo>
                    <a:pt x="243" y="175"/>
                  </a:lnTo>
                  <a:lnTo>
                    <a:pt x="277" y="168"/>
                  </a:lnTo>
                  <a:lnTo>
                    <a:pt x="310" y="160"/>
                  </a:lnTo>
                  <a:lnTo>
                    <a:pt x="336" y="152"/>
                  </a:lnTo>
                  <a:lnTo>
                    <a:pt x="359" y="145"/>
                  </a:lnTo>
                  <a:lnTo>
                    <a:pt x="378" y="133"/>
                  </a:lnTo>
                  <a:lnTo>
                    <a:pt x="397" y="124"/>
                  </a:lnTo>
                  <a:lnTo>
                    <a:pt x="412" y="114"/>
                  </a:lnTo>
                  <a:lnTo>
                    <a:pt x="426" y="107"/>
                  </a:lnTo>
                  <a:lnTo>
                    <a:pt x="435" y="97"/>
                  </a:lnTo>
                  <a:lnTo>
                    <a:pt x="445" y="90"/>
                  </a:lnTo>
                  <a:lnTo>
                    <a:pt x="448" y="82"/>
                  </a:lnTo>
                  <a:lnTo>
                    <a:pt x="454" y="76"/>
                  </a:lnTo>
                  <a:lnTo>
                    <a:pt x="462" y="69"/>
                  </a:lnTo>
                  <a:lnTo>
                    <a:pt x="464" y="67"/>
                  </a:lnTo>
                  <a:lnTo>
                    <a:pt x="460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58"/>
            <p:cNvSpPr>
              <a:spLocks/>
            </p:cNvSpPr>
            <p:nvPr/>
          </p:nvSpPr>
          <p:spPr bwMode="auto">
            <a:xfrm>
              <a:off x="3216" y="2808"/>
              <a:ext cx="59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10" y="14"/>
                </a:cxn>
                <a:cxn ang="0">
                  <a:pos x="19" y="25"/>
                </a:cxn>
                <a:cxn ang="0">
                  <a:pos x="27" y="36"/>
                </a:cxn>
                <a:cxn ang="0">
                  <a:pos x="36" y="52"/>
                </a:cxn>
                <a:cxn ang="0">
                  <a:pos x="44" y="69"/>
                </a:cxn>
                <a:cxn ang="0">
                  <a:pos x="54" y="92"/>
                </a:cxn>
                <a:cxn ang="0">
                  <a:pos x="59" y="113"/>
                </a:cxn>
                <a:cxn ang="0">
                  <a:pos x="63" y="135"/>
                </a:cxn>
                <a:cxn ang="0">
                  <a:pos x="63" y="162"/>
                </a:cxn>
                <a:cxn ang="0">
                  <a:pos x="63" y="190"/>
                </a:cxn>
                <a:cxn ang="0">
                  <a:pos x="57" y="217"/>
                </a:cxn>
                <a:cxn ang="0">
                  <a:pos x="48" y="247"/>
                </a:cxn>
                <a:cxn ang="0">
                  <a:pos x="31" y="278"/>
                </a:cxn>
                <a:cxn ang="0">
                  <a:pos x="12" y="312"/>
                </a:cxn>
                <a:cxn ang="0">
                  <a:pos x="16" y="310"/>
                </a:cxn>
                <a:cxn ang="0">
                  <a:pos x="29" y="308"/>
                </a:cxn>
                <a:cxn ang="0">
                  <a:pos x="35" y="303"/>
                </a:cxn>
                <a:cxn ang="0">
                  <a:pos x="44" y="299"/>
                </a:cxn>
                <a:cxn ang="0">
                  <a:pos x="54" y="293"/>
                </a:cxn>
                <a:cxn ang="0">
                  <a:pos x="63" y="289"/>
                </a:cxn>
                <a:cxn ang="0">
                  <a:pos x="73" y="278"/>
                </a:cxn>
                <a:cxn ang="0">
                  <a:pos x="82" y="268"/>
                </a:cxn>
                <a:cxn ang="0">
                  <a:pos x="90" y="259"/>
                </a:cxn>
                <a:cxn ang="0">
                  <a:pos x="99" y="246"/>
                </a:cxn>
                <a:cxn ang="0">
                  <a:pos x="107" y="230"/>
                </a:cxn>
                <a:cxn ang="0">
                  <a:pos x="112" y="211"/>
                </a:cxn>
                <a:cxn ang="0">
                  <a:pos x="116" y="192"/>
                </a:cxn>
                <a:cxn ang="0">
                  <a:pos x="118" y="171"/>
                </a:cxn>
                <a:cxn ang="0">
                  <a:pos x="118" y="145"/>
                </a:cxn>
                <a:cxn ang="0">
                  <a:pos x="114" y="124"/>
                </a:cxn>
                <a:cxn ang="0">
                  <a:pos x="109" y="105"/>
                </a:cxn>
                <a:cxn ang="0">
                  <a:pos x="101" y="88"/>
                </a:cxn>
                <a:cxn ang="0">
                  <a:pos x="90" y="73"/>
                </a:cxn>
                <a:cxn ang="0">
                  <a:pos x="80" y="57"/>
                </a:cxn>
                <a:cxn ang="0">
                  <a:pos x="71" y="48"/>
                </a:cxn>
                <a:cxn ang="0">
                  <a:pos x="61" y="38"/>
                </a:cxn>
                <a:cxn ang="0">
                  <a:pos x="48" y="27"/>
                </a:cxn>
                <a:cxn ang="0">
                  <a:pos x="36" y="17"/>
                </a:cxn>
                <a:cxn ang="0">
                  <a:pos x="27" y="12"/>
                </a:cxn>
                <a:cxn ang="0">
                  <a:pos x="17" y="8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8" h="312">
                  <a:moveTo>
                    <a:pt x="0" y="0"/>
                  </a:moveTo>
                  <a:lnTo>
                    <a:pt x="4" y="6"/>
                  </a:lnTo>
                  <a:lnTo>
                    <a:pt x="10" y="14"/>
                  </a:lnTo>
                  <a:lnTo>
                    <a:pt x="19" y="25"/>
                  </a:lnTo>
                  <a:lnTo>
                    <a:pt x="27" y="36"/>
                  </a:lnTo>
                  <a:lnTo>
                    <a:pt x="36" y="52"/>
                  </a:lnTo>
                  <a:lnTo>
                    <a:pt x="44" y="69"/>
                  </a:lnTo>
                  <a:lnTo>
                    <a:pt x="54" y="92"/>
                  </a:lnTo>
                  <a:lnTo>
                    <a:pt x="59" y="113"/>
                  </a:lnTo>
                  <a:lnTo>
                    <a:pt x="63" y="135"/>
                  </a:lnTo>
                  <a:lnTo>
                    <a:pt x="63" y="162"/>
                  </a:lnTo>
                  <a:lnTo>
                    <a:pt x="63" y="190"/>
                  </a:lnTo>
                  <a:lnTo>
                    <a:pt x="57" y="217"/>
                  </a:lnTo>
                  <a:lnTo>
                    <a:pt x="48" y="247"/>
                  </a:lnTo>
                  <a:lnTo>
                    <a:pt x="31" y="278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9" y="308"/>
                  </a:lnTo>
                  <a:lnTo>
                    <a:pt x="35" y="303"/>
                  </a:lnTo>
                  <a:lnTo>
                    <a:pt x="44" y="299"/>
                  </a:lnTo>
                  <a:lnTo>
                    <a:pt x="54" y="293"/>
                  </a:lnTo>
                  <a:lnTo>
                    <a:pt x="63" y="289"/>
                  </a:lnTo>
                  <a:lnTo>
                    <a:pt x="73" y="278"/>
                  </a:lnTo>
                  <a:lnTo>
                    <a:pt x="82" y="268"/>
                  </a:lnTo>
                  <a:lnTo>
                    <a:pt x="90" y="259"/>
                  </a:lnTo>
                  <a:lnTo>
                    <a:pt x="99" y="246"/>
                  </a:lnTo>
                  <a:lnTo>
                    <a:pt x="107" y="230"/>
                  </a:lnTo>
                  <a:lnTo>
                    <a:pt x="112" y="211"/>
                  </a:lnTo>
                  <a:lnTo>
                    <a:pt x="116" y="192"/>
                  </a:lnTo>
                  <a:lnTo>
                    <a:pt x="118" y="171"/>
                  </a:lnTo>
                  <a:lnTo>
                    <a:pt x="118" y="145"/>
                  </a:lnTo>
                  <a:lnTo>
                    <a:pt x="114" y="124"/>
                  </a:lnTo>
                  <a:lnTo>
                    <a:pt x="109" y="105"/>
                  </a:lnTo>
                  <a:lnTo>
                    <a:pt x="101" y="88"/>
                  </a:lnTo>
                  <a:lnTo>
                    <a:pt x="90" y="73"/>
                  </a:lnTo>
                  <a:lnTo>
                    <a:pt x="80" y="57"/>
                  </a:lnTo>
                  <a:lnTo>
                    <a:pt x="71" y="48"/>
                  </a:lnTo>
                  <a:lnTo>
                    <a:pt x="61" y="38"/>
                  </a:lnTo>
                  <a:lnTo>
                    <a:pt x="48" y="27"/>
                  </a:lnTo>
                  <a:lnTo>
                    <a:pt x="36" y="17"/>
                  </a:lnTo>
                  <a:lnTo>
                    <a:pt x="27" y="12"/>
                  </a:lnTo>
                  <a:lnTo>
                    <a:pt x="17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59"/>
            <p:cNvSpPr>
              <a:spLocks/>
            </p:cNvSpPr>
            <p:nvPr/>
          </p:nvSpPr>
          <p:spPr bwMode="auto">
            <a:xfrm>
              <a:off x="3481" y="2798"/>
              <a:ext cx="56" cy="14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6" y="2"/>
                </a:cxn>
                <a:cxn ang="0">
                  <a:pos x="66" y="14"/>
                </a:cxn>
                <a:cxn ang="0">
                  <a:pos x="59" y="21"/>
                </a:cxn>
                <a:cxn ang="0">
                  <a:pos x="55" y="35"/>
                </a:cxn>
                <a:cxn ang="0">
                  <a:pos x="49" y="50"/>
                </a:cxn>
                <a:cxn ang="0">
                  <a:pos x="47" y="67"/>
                </a:cxn>
                <a:cxn ang="0">
                  <a:pos x="43" y="84"/>
                </a:cxn>
                <a:cxn ang="0">
                  <a:pos x="45" y="107"/>
                </a:cxn>
                <a:cxn ang="0">
                  <a:pos x="47" y="130"/>
                </a:cxn>
                <a:cxn ang="0">
                  <a:pos x="53" y="156"/>
                </a:cxn>
                <a:cxn ang="0">
                  <a:pos x="59" y="185"/>
                </a:cxn>
                <a:cxn ang="0">
                  <a:pos x="72" y="219"/>
                </a:cxn>
                <a:cxn ang="0">
                  <a:pos x="89" y="255"/>
                </a:cxn>
                <a:cxn ang="0">
                  <a:pos x="112" y="295"/>
                </a:cxn>
                <a:cxn ang="0">
                  <a:pos x="106" y="291"/>
                </a:cxn>
                <a:cxn ang="0">
                  <a:pos x="99" y="287"/>
                </a:cxn>
                <a:cxn ang="0">
                  <a:pos x="85" y="278"/>
                </a:cxn>
                <a:cxn ang="0">
                  <a:pos x="72" y="267"/>
                </a:cxn>
                <a:cxn ang="0">
                  <a:pos x="62" y="257"/>
                </a:cxn>
                <a:cxn ang="0">
                  <a:pos x="55" y="249"/>
                </a:cxn>
                <a:cxn ang="0">
                  <a:pos x="47" y="238"/>
                </a:cxn>
                <a:cxn ang="0">
                  <a:pos x="40" y="229"/>
                </a:cxn>
                <a:cxn ang="0">
                  <a:pos x="30" y="215"/>
                </a:cxn>
                <a:cxn ang="0">
                  <a:pos x="24" y="204"/>
                </a:cxn>
                <a:cxn ang="0">
                  <a:pos x="19" y="191"/>
                </a:cxn>
                <a:cxn ang="0">
                  <a:pos x="15" y="175"/>
                </a:cxn>
                <a:cxn ang="0">
                  <a:pos x="9" y="160"/>
                </a:cxn>
                <a:cxn ang="0">
                  <a:pos x="5" y="145"/>
                </a:cxn>
                <a:cxn ang="0">
                  <a:pos x="2" y="130"/>
                </a:cxn>
                <a:cxn ang="0">
                  <a:pos x="2" y="116"/>
                </a:cxn>
                <a:cxn ang="0">
                  <a:pos x="0" y="101"/>
                </a:cxn>
                <a:cxn ang="0">
                  <a:pos x="0" y="88"/>
                </a:cxn>
                <a:cxn ang="0">
                  <a:pos x="2" y="76"/>
                </a:cxn>
                <a:cxn ang="0">
                  <a:pos x="5" y="67"/>
                </a:cxn>
                <a:cxn ang="0">
                  <a:pos x="5" y="54"/>
                </a:cxn>
                <a:cxn ang="0">
                  <a:pos x="9" y="46"/>
                </a:cxn>
                <a:cxn ang="0">
                  <a:pos x="9" y="37"/>
                </a:cxn>
                <a:cxn ang="0">
                  <a:pos x="13" y="29"/>
                </a:cxn>
                <a:cxn ang="0">
                  <a:pos x="15" y="19"/>
                </a:cxn>
                <a:cxn ang="0">
                  <a:pos x="19" y="19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112" h="295">
                  <a:moveTo>
                    <a:pt x="80" y="0"/>
                  </a:moveTo>
                  <a:lnTo>
                    <a:pt x="76" y="2"/>
                  </a:lnTo>
                  <a:lnTo>
                    <a:pt x="66" y="14"/>
                  </a:lnTo>
                  <a:lnTo>
                    <a:pt x="59" y="21"/>
                  </a:lnTo>
                  <a:lnTo>
                    <a:pt x="55" y="35"/>
                  </a:lnTo>
                  <a:lnTo>
                    <a:pt x="49" y="50"/>
                  </a:lnTo>
                  <a:lnTo>
                    <a:pt x="47" y="67"/>
                  </a:lnTo>
                  <a:lnTo>
                    <a:pt x="43" y="84"/>
                  </a:lnTo>
                  <a:lnTo>
                    <a:pt x="45" y="107"/>
                  </a:lnTo>
                  <a:lnTo>
                    <a:pt x="47" y="130"/>
                  </a:lnTo>
                  <a:lnTo>
                    <a:pt x="53" y="156"/>
                  </a:lnTo>
                  <a:lnTo>
                    <a:pt x="59" y="185"/>
                  </a:lnTo>
                  <a:lnTo>
                    <a:pt x="72" y="219"/>
                  </a:lnTo>
                  <a:lnTo>
                    <a:pt x="89" y="255"/>
                  </a:lnTo>
                  <a:lnTo>
                    <a:pt x="112" y="295"/>
                  </a:lnTo>
                  <a:lnTo>
                    <a:pt x="106" y="291"/>
                  </a:lnTo>
                  <a:lnTo>
                    <a:pt x="99" y="287"/>
                  </a:lnTo>
                  <a:lnTo>
                    <a:pt x="85" y="278"/>
                  </a:lnTo>
                  <a:lnTo>
                    <a:pt x="72" y="267"/>
                  </a:lnTo>
                  <a:lnTo>
                    <a:pt x="62" y="257"/>
                  </a:lnTo>
                  <a:lnTo>
                    <a:pt x="55" y="249"/>
                  </a:lnTo>
                  <a:lnTo>
                    <a:pt x="47" y="238"/>
                  </a:lnTo>
                  <a:lnTo>
                    <a:pt x="40" y="229"/>
                  </a:lnTo>
                  <a:lnTo>
                    <a:pt x="30" y="215"/>
                  </a:lnTo>
                  <a:lnTo>
                    <a:pt x="24" y="204"/>
                  </a:lnTo>
                  <a:lnTo>
                    <a:pt x="19" y="191"/>
                  </a:lnTo>
                  <a:lnTo>
                    <a:pt x="15" y="175"/>
                  </a:lnTo>
                  <a:lnTo>
                    <a:pt x="9" y="160"/>
                  </a:lnTo>
                  <a:lnTo>
                    <a:pt x="5" y="145"/>
                  </a:lnTo>
                  <a:lnTo>
                    <a:pt x="2" y="130"/>
                  </a:lnTo>
                  <a:lnTo>
                    <a:pt x="2" y="116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9" y="37"/>
                  </a:lnTo>
                  <a:lnTo>
                    <a:pt x="13" y="2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60"/>
            <p:cNvSpPr>
              <a:spLocks/>
            </p:cNvSpPr>
            <p:nvPr/>
          </p:nvSpPr>
          <p:spPr bwMode="auto">
            <a:xfrm>
              <a:off x="3225" y="2940"/>
              <a:ext cx="321" cy="89"/>
            </a:xfrm>
            <a:custGeom>
              <a:avLst/>
              <a:gdLst/>
              <a:ahLst/>
              <a:cxnLst>
                <a:cxn ang="0">
                  <a:pos x="620" y="0"/>
                </a:cxn>
                <a:cxn ang="0">
                  <a:pos x="616" y="1"/>
                </a:cxn>
                <a:cxn ang="0">
                  <a:pos x="605" y="9"/>
                </a:cxn>
                <a:cxn ang="0">
                  <a:pos x="586" y="20"/>
                </a:cxn>
                <a:cxn ang="0">
                  <a:pos x="561" y="36"/>
                </a:cxn>
                <a:cxn ang="0">
                  <a:pos x="531" y="53"/>
                </a:cxn>
                <a:cxn ang="0">
                  <a:pos x="496" y="70"/>
                </a:cxn>
                <a:cxn ang="0">
                  <a:pos x="457" y="85"/>
                </a:cxn>
                <a:cxn ang="0">
                  <a:pos x="415" y="102"/>
                </a:cxn>
                <a:cxn ang="0">
                  <a:pos x="367" y="116"/>
                </a:cxn>
                <a:cxn ang="0">
                  <a:pos x="320" y="125"/>
                </a:cxn>
                <a:cxn ang="0">
                  <a:pos x="266" y="129"/>
                </a:cxn>
                <a:cxn ang="0">
                  <a:pos x="215" y="129"/>
                </a:cxn>
                <a:cxn ang="0">
                  <a:pos x="160" y="121"/>
                </a:cxn>
                <a:cxn ang="0">
                  <a:pos x="107" y="104"/>
                </a:cxn>
                <a:cxn ang="0">
                  <a:pos x="52" y="81"/>
                </a:cxn>
                <a:cxn ang="0">
                  <a:pos x="0" y="47"/>
                </a:cxn>
                <a:cxn ang="0">
                  <a:pos x="0" y="53"/>
                </a:cxn>
                <a:cxn ang="0">
                  <a:pos x="2" y="59"/>
                </a:cxn>
                <a:cxn ang="0">
                  <a:pos x="6" y="68"/>
                </a:cxn>
                <a:cxn ang="0">
                  <a:pos x="10" y="78"/>
                </a:cxn>
                <a:cxn ang="0">
                  <a:pos x="17" y="89"/>
                </a:cxn>
                <a:cxn ang="0">
                  <a:pos x="27" y="100"/>
                </a:cxn>
                <a:cxn ang="0">
                  <a:pos x="42" y="114"/>
                </a:cxn>
                <a:cxn ang="0">
                  <a:pos x="59" y="125"/>
                </a:cxn>
                <a:cxn ang="0">
                  <a:pos x="80" y="138"/>
                </a:cxn>
                <a:cxn ang="0">
                  <a:pos x="105" y="148"/>
                </a:cxn>
                <a:cxn ang="0">
                  <a:pos x="137" y="159"/>
                </a:cxn>
                <a:cxn ang="0">
                  <a:pos x="169" y="167"/>
                </a:cxn>
                <a:cxn ang="0">
                  <a:pos x="211" y="171"/>
                </a:cxn>
                <a:cxn ang="0">
                  <a:pos x="257" y="174"/>
                </a:cxn>
                <a:cxn ang="0">
                  <a:pos x="310" y="176"/>
                </a:cxn>
                <a:cxn ang="0">
                  <a:pos x="362" y="171"/>
                </a:cxn>
                <a:cxn ang="0">
                  <a:pos x="409" y="163"/>
                </a:cxn>
                <a:cxn ang="0">
                  <a:pos x="451" y="154"/>
                </a:cxn>
                <a:cxn ang="0">
                  <a:pos x="487" y="142"/>
                </a:cxn>
                <a:cxn ang="0">
                  <a:pos x="517" y="129"/>
                </a:cxn>
                <a:cxn ang="0">
                  <a:pos x="546" y="116"/>
                </a:cxn>
                <a:cxn ang="0">
                  <a:pos x="569" y="100"/>
                </a:cxn>
                <a:cxn ang="0">
                  <a:pos x="590" y="85"/>
                </a:cxn>
                <a:cxn ang="0">
                  <a:pos x="603" y="70"/>
                </a:cxn>
                <a:cxn ang="0">
                  <a:pos x="616" y="55"/>
                </a:cxn>
                <a:cxn ang="0">
                  <a:pos x="624" y="41"/>
                </a:cxn>
                <a:cxn ang="0">
                  <a:pos x="631" y="30"/>
                </a:cxn>
                <a:cxn ang="0">
                  <a:pos x="635" y="19"/>
                </a:cxn>
                <a:cxn ang="0">
                  <a:pos x="639" y="13"/>
                </a:cxn>
                <a:cxn ang="0">
                  <a:pos x="641" y="5"/>
                </a:cxn>
                <a:cxn ang="0">
                  <a:pos x="643" y="5"/>
                </a:cxn>
                <a:cxn ang="0">
                  <a:pos x="620" y="0"/>
                </a:cxn>
                <a:cxn ang="0">
                  <a:pos x="620" y="0"/>
                </a:cxn>
              </a:cxnLst>
              <a:rect l="0" t="0" r="r" b="b"/>
              <a:pathLst>
                <a:path w="643" h="176">
                  <a:moveTo>
                    <a:pt x="620" y="0"/>
                  </a:moveTo>
                  <a:lnTo>
                    <a:pt x="616" y="1"/>
                  </a:lnTo>
                  <a:lnTo>
                    <a:pt x="605" y="9"/>
                  </a:lnTo>
                  <a:lnTo>
                    <a:pt x="586" y="20"/>
                  </a:lnTo>
                  <a:lnTo>
                    <a:pt x="561" y="36"/>
                  </a:lnTo>
                  <a:lnTo>
                    <a:pt x="531" y="53"/>
                  </a:lnTo>
                  <a:lnTo>
                    <a:pt x="496" y="70"/>
                  </a:lnTo>
                  <a:lnTo>
                    <a:pt x="457" y="85"/>
                  </a:lnTo>
                  <a:lnTo>
                    <a:pt x="415" y="102"/>
                  </a:lnTo>
                  <a:lnTo>
                    <a:pt x="367" y="116"/>
                  </a:lnTo>
                  <a:lnTo>
                    <a:pt x="320" y="125"/>
                  </a:lnTo>
                  <a:lnTo>
                    <a:pt x="266" y="129"/>
                  </a:lnTo>
                  <a:lnTo>
                    <a:pt x="215" y="129"/>
                  </a:lnTo>
                  <a:lnTo>
                    <a:pt x="160" y="121"/>
                  </a:lnTo>
                  <a:lnTo>
                    <a:pt x="107" y="104"/>
                  </a:lnTo>
                  <a:lnTo>
                    <a:pt x="52" y="81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2" y="59"/>
                  </a:lnTo>
                  <a:lnTo>
                    <a:pt x="6" y="68"/>
                  </a:lnTo>
                  <a:lnTo>
                    <a:pt x="10" y="78"/>
                  </a:lnTo>
                  <a:lnTo>
                    <a:pt x="17" y="89"/>
                  </a:lnTo>
                  <a:lnTo>
                    <a:pt x="27" y="100"/>
                  </a:lnTo>
                  <a:lnTo>
                    <a:pt x="42" y="114"/>
                  </a:lnTo>
                  <a:lnTo>
                    <a:pt x="59" y="125"/>
                  </a:lnTo>
                  <a:lnTo>
                    <a:pt x="80" y="138"/>
                  </a:lnTo>
                  <a:lnTo>
                    <a:pt x="105" y="148"/>
                  </a:lnTo>
                  <a:lnTo>
                    <a:pt x="137" y="159"/>
                  </a:lnTo>
                  <a:lnTo>
                    <a:pt x="169" y="167"/>
                  </a:lnTo>
                  <a:lnTo>
                    <a:pt x="211" y="171"/>
                  </a:lnTo>
                  <a:lnTo>
                    <a:pt x="257" y="174"/>
                  </a:lnTo>
                  <a:lnTo>
                    <a:pt x="310" y="176"/>
                  </a:lnTo>
                  <a:lnTo>
                    <a:pt x="362" y="171"/>
                  </a:lnTo>
                  <a:lnTo>
                    <a:pt x="409" y="163"/>
                  </a:lnTo>
                  <a:lnTo>
                    <a:pt x="451" y="154"/>
                  </a:lnTo>
                  <a:lnTo>
                    <a:pt x="487" y="142"/>
                  </a:lnTo>
                  <a:lnTo>
                    <a:pt x="517" y="129"/>
                  </a:lnTo>
                  <a:lnTo>
                    <a:pt x="546" y="116"/>
                  </a:lnTo>
                  <a:lnTo>
                    <a:pt x="569" y="100"/>
                  </a:lnTo>
                  <a:lnTo>
                    <a:pt x="590" y="85"/>
                  </a:lnTo>
                  <a:lnTo>
                    <a:pt x="603" y="70"/>
                  </a:lnTo>
                  <a:lnTo>
                    <a:pt x="616" y="55"/>
                  </a:lnTo>
                  <a:lnTo>
                    <a:pt x="624" y="41"/>
                  </a:lnTo>
                  <a:lnTo>
                    <a:pt x="631" y="30"/>
                  </a:lnTo>
                  <a:lnTo>
                    <a:pt x="635" y="19"/>
                  </a:lnTo>
                  <a:lnTo>
                    <a:pt x="639" y="13"/>
                  </a:lnTo>
                  <a:lnTo>
                    <a:pt x="641" y="5"/>
                  </a:lnTo>
                  <a:lnTo>
                    <a:pt x="643" y="5"/>
                  </a:lnTo>
                  <a:lnTo>
                    <a:pt x="620" y="0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1"/>
            <p:cNvSpPr>
              <a:spLocks/>
            </p:cNvSpPr>
            <p:nvPr/>
          </p:nvSpPr>
          <p:spPr bwMode="auto">
            <a:xfrm>
              <a:off x="3546" y="2945"/>
              <a:ext cx="49" cy="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6" y="29"/>
                </a:cxn>
                <a:cxn ang="0">
                  <a:pos x="11" y="53"/>
                </a:cxn>
                <a:cxn ang="0">
                  <a:pos x="15" y="82"/>
                </a:cxn>
                <a:cxn ang="0">
                  <a:pos x="21" y="114"/>
                </a:cxn>
                <a:cxn ang="0">
                  <a:pos x="25" y="152"/>
                </a:cxn>
                <a:cxn ang="0">
                  <a:pos x="32" y="198"/>
                </a:cxn>
                <a:cxn ang="0">
                  <a:pos x="34" y="243"/>
                </a:cxn>
                <a:cxn ang="0">
                  <a:pos x="38" y="295"/>
                </a:cxn>
                <a:cxn ang="0">
                  <a:pos x="38" y="346"/>
                </a:cxn>
                <a:cxn ang="0">
                  <a:pos x="40" y="403"/>
                </a:cxn>
                <a:cxn ang="0">
                  <a:pos x="36" y="460"/>
                </a:cxn>
                <a:cxn ang="0">
                  <a:pos x="32" y="523"/>
                </a:cxn>
                <a:cxn ang="0">
                  <a:pos x="23" y="586"/>
                </a:cxn>
                <a:cxn ang="0">
                  <a:pos x="13" y="650"/>
                </a:cxn>
                <a:cxn ang="0">
                  <a:pos x="15" y="646"/>
                </a:cxn>
                <a:cxn ang="0">
                  <a:pos x="25" y="637"/>
                </a:cxn>
                <a:cxn ang="0">
                  <a:pos x="30" y="627"/>
                </a:cxn>
                <a:cxn ang="0">
                  <a:pos x="38" y="616"/>
                </a:cxn>
                <a:cxn ang="0">
                  <a:pos x="44" y="603"/>
                </a:cxn>
                <a:cxn ang="0">
                  <a:pos x="53" y="587"/>
                </a:cxn>
                <a:cxn ang="0">
                  <a:pos x="61" y="567"/>
                </a:cxn>
                <a:cxn ang="0">
                  <a:pos x="68" y="544"/>
                </a:cxn>
                <a:cxn ang="0">
                  <a:pos x="74" y="517"/>
                </a:cxn>
                <a:cxn ang="0">
                  <a:pos x="82" y="485"/>
                </a:cxn>
                <a:cxn ang="0">
                  <a:pos x="87" y="447"/>
                </a:cxn>
                <a:cxn ang="0">
                  <a:pos x="91" y="405"/>
                </a:cxn>
                <a:cxn ang="0">
                  <a:pos x="95" y="359"/>
                </a:cxn>
                <a:cxn ang="0">
                  <a:pos x="97" y="308"/>
                </a:cxn>
                <a:cxn ang="0">
                  <a:pos x="95" y="257"/>
                </a:cxn>
                <a:cxn ang="0">
                  <a:pos x="93" y="211"/>
                </a:cxn>
                <a:cxn ang="0">
                  <a:pos x="91" y="171"/>
                </a:cxn>
                <a:cxn ang="0">
                  <a:pos x="89" y="141"/>
                </a:cxn>
                <a:cxn ang="0">
                  <a:pos x="87" y="112"/>
                </a:cxn>
                <a:cxn ang="0">
                  <a:pos x="83" y="88"/>
                </a:cxn>
                <a:cxn ang="0">
                  <a:pos x="80" y="69"/>
                </a:cxn>
                <a:cxn ang="0">
                  <a:pos x="78" y="55"/>
                </a:cxn>
                <a:cxn ang="0">
                  <a:pos x="72" y="42"/>
                </a:cxn>
                <a:cxn ang="0">
                  <a:pos x="68" y="34"/>
                </a:cxn>
                <a:cxn ang="0">
                  <a:pos x="63" y="25"/>
                </a:cxn>
                <a:cxn ang="0">
                  <a:pos x="61" y="23"/>
                </a:cxn>
                <a:cxn ang="0">
                  <a:pos x="51" y="15"/>
                </a:cxn>
                <a:cxn ang="0">
                  <a:pos x="44" y="13"/>
                </a:cxn>
                <a:cxn ang="0">
                  <a:pos x="28" y="4"/>
                </a:cxn>
                <a:cxn ang="0">
                  <a:pos x="13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7" h="650">
                  <a:moveTo>
                    <a:pt x="0" y="0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6" y="29"/>
                  </a:lnTo>
                  <a:lnTo>
                    <a:pt x="11" y="53"/>
                  </a:lnTo>
                  <a:lnTo>
                    <a:pt x="15" y="82"/>
                  </a:lnTo>
                  <a:lnTo>
                    <a:pt x="21" y="114"/>
                  </a:lnTo>
                  <a:lnTo>
                    <a:pt x="25" y="152"/>
                  </a:lnTo>
                  <a:lnTo>
                    <a:pt x="32" y="198"/>
                  </a:lnTo>
                  <a:lnTo>
                    <a:pt x="34" y="243"/>
                  </a:lnTo>
                  <a:lnTo>
                    <a:pt x="38" y="295"/>
                  </a:lnTo>
                  <a:lnTo>
                    <a:pt x="38" y="346"/>
                  </a:lnTo>
                  <a:lnTo>
                    <a:pt x="40" y="403"/>
                  </a:lnTo>
                  <a:lnTo>
                    <a:pt x="36" y="460"/>
                  </a:lnTo>
                  <a:lnTo>
                    <a:pt x="32" y="523"/>
                  </a:lnTo>
                  <a:lnTo>
                    <a:pt x="23" y="586"/>
                  </a:lnTo>
                  <a:lnTo>
                    <a:pt x="13" y="650"/>
                  </a:lnTo>
                  <a:lnTo>
                    <a:pt x="15" y="646"/>
                  </a:lnTo>
                  <a:lnTo>
                    <a:pt x="25" y="637"/>
                  </a:lnTo>
                  <a:lnTo>
                    <a:pt x="30" y="627"/>
                  </a:lnTo>
                  <a:lnTo>
                    <a:pt x="38" y="616"/>
                  </a:lnTo>
                  <a:lnTo>
                    <a:pt x="44" y="603"/>
                  </a:lnTo>
                  <a:lnTo>
                    <a:pt x="53" y="587"/>
                  </a:lnTo>
                  <a:lnTo>
                    <a:pt x="61" y="567"/>
                  </a:lnTo>
                  <a:lnTo>
                    <a:pt x="68" y="544"/>
                  </a:lnTo>
                  <a:lnTo>
                    <a:pt x="74" y="517"/>
                  </a:lnTo>
                  <a:lnTo>
                    <a:pt x="82" y="485"/>
                  </a:lnTo>
                  <a:lnTo>
                    <a:pt x="87" y="447"/>
                  </a:lnTo>
                  <a:lnTo>
                    <a:pt x="91" y="405"/>
                  </a:lnTo>
                  <a:lnTo>
                    <a:pt x="95" y="359"/>
                  </a:lnTo>
                  <a:lnTo>
                    <a:pt x="97" y="308"/>
                  </a:lnTo>
                  <a:lnTo>
                    <a:pt x="95" y="257"/>
                  </a:lnTo>
                  <a:lnTo>
                    <a:pt x="93" y="211"/>
                  </a:lnTo>
                  <a:lnTo>
                    <a:pt x="91" y="171"/>
                  </a:lnTo>
                  <a:lnTo>
                    <a:pt x="89" y="141"/>
                  </a:lnTo>
                  <a:lnTo>
                    <a:pt x="87" y="112"/>
                  </a:lnTo>
                  <a:lnTo>
                    <a:pt x="83" y="88"/>
                  </a:lnTo>
                  <a:lnTo>
                    <a:pt x="80" y="69"/>
                  </a:lnTo>
                  <a:lnTo>
                    <a:pt x="78" y="55"/>
                  </a:lnTo>
                  <a:lnTo>
                    <a:pt x="72" y="42"/>
                  </a:lnTo>
                  <a:lnTo>
                    <a:pt x="68" y="34"/>
                  </a:lnTo>
                  <a:lnTo>
                    <a:pt x="63" y="25"/>
                  </a:lnTo>
                  <a:lnTo>
                    <a:pt x="61" y="23"/>
                  </a:lnTo>
                  <a:lnTo>
                    <a:pt x="51" y="15"/>
                  </a:lnTo>
                  <a:lnTo>
                    <a:pt x="44" y="13"/>
                  </a:lnTo>
                  <a:lnTo>
                    <a:pt x="28" y="4"/>
                  </a:lnTo>
                  <a:lnTo>
                    <a:pt x="13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62"/>
            <p:cNvSpPr>
              <a:spLocks/>
            </p:cNvSpPr>
            <p:nvPr/>
          </p:nvSpPr>
          <p:spPr bwMode="auto">
            <a:xfrm>
              <a:off x="3209" y="3053"/>
              <a:ext cx="271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1" y="11"/>
                </a:cxn>
                <a:cxn ang="0">
                  <a:pos x="25" y="21"/>
                </a:cxn>
                <a:cxn ang="0">
                  <a:pos x="38" y="30"/>
                </a:cxn>
                <a:cxn ang="0">
                  <a:pos x="59" y="40"/>
                </a:cxn>
                <a:cxn ang="0">
                  <a:pos x="84" y="51"/>
                </a:cxn>
                <a:cxn ang="0">
                  <a:pos x="112" y="64"/>
                </a:cxn>
                <a:cxn ang="0">
                  <a:pos x="146" y="72"/>
                </a:cxn>
                <a:cxn ang="0">
                  <a:pos x="184" y="82"/>
                </a:cxn>
                <a:cxn ang="0">
                  <a:pos x="228" y="89"/>
                </a:cxn>
                <a:cxn ang="0">
                  <a:pos x="279" y="93"/>
                </a:cxn>
                <a:cxn ang="0">
                  <a:pos x="335" y="93"/>
                </a:cxn>
                <a:cxn ang="0">
                  <a:pos x="399" y="91"/>
                </a:cxn>
                <a:cxn ang="0">
                  <a:pos x="468" y="85"/>
                </a:cxn>
                <a:cxn ang="0">
                  <a:pos x="542" y="76"/>
                </a:cxn>
                <a:cxn ang="0">
                  <a:pos x="534" y="80"/>
                </a:cxn>
                <a:cxn ang="0">
                  <a:pos x="517" y="85"/>
                </a:cxn>
                <a:cxn ang="0">
                  <a:pos x="498" y="93"/>
                </a:cxn>
                <a:cxn ang="0">
                  <a:pos x="473" y="99"/>
                </a:cxn>
                <a:cxn ang="0">
                  <a:pos x="443" y="108"/>
                </a:cxn>
                <a:cxn ang="0">
                  <a:pos x="409" y="116"/>
                </a:cxn>
                <a:cxn ang="0">
                  <a:pos x="374" y="123"/>
                </a:cxn>
                <a:cxn ang="0">
                  <a:pos x="333" y="127"/>
                </a:cxn>
                <a:cxn ang="0">
                  <a:pos x="293" y="129"/>
                </a:cxn>
                <a:cxn ang="0">
                  <a:pos x="247" y="129"/>
                </a:cxn>
                <a:cxn ang="0">
                  <a:pos x="201" y="127"/>
                </a:cxn>
                <a:cxn ang="0">
                  <a:pos x="154" y="118"/>
                </a:cxn>
                <a:cxn ang="0">
                  <a:pos x="106" y="108"/>
                </a:cxn>
                <a:cxn ang="0">
                  <a:pos x="57" y="89"/>
                </a:cxn>
                <a:cxn ang="0">
                  <a:pos x="9" y="6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129">
                  <a:moveTo>
                    <a:pt x="0" y="0"/>
                  </a:moveTo>
                  <a:lnTo>
                    <a:pt x="6" y="4"/>
                  </a:lnTo>
                  <a:lnTo>
                    <a:pt x="11" y="11"/>
                  </a:lnTo>
                  <a:lnTo>
                    <a:pt x="25" y="21"/>
                  </a:lnTo>
                  <a:lnTo>
                    <a:pt x="38" y="30"/>
                  </a:lnTo>
                  <a:lnTo>
                    <a:pt x="59" y="40"/>
                  </a:lnTo>
                  <a:lnTo>
                    <a:pt x="84" y="51"/>
                  </a:lnTo>
                  <a:lnTo>
                    <a:pt x="112" y="64"/>
                  </a:lnTo>
                  <a:lnTo>
                    <a:pt x="146" y="72"/>
                  </a:lnTo>
                  <a:lnTo>
                    <a:pt x="184" y="82"/>
                  </a:lnTo>
                  <a:lnTo>
                    <a:pt x="228" y="89"/>
                  </a:lnTo>
                  <a:lnTo>
                    <a:pt x="279" y="93"/>
                  </a:lnTo>
                  <a:lnTo>
                    <a:pt x="335" y="93"/>
                  </a:lnTo>
                  <a:lnTo>
                    <a:pt x="399" y="91"/>
                  </a:lnTo>
                  <a:lnTo>
                    <a:pt x="468" y="85"/>
                  </a:lnTo>
                  <a:lnTo>
                    <a:pt x="542" y="76"/>
                  </a:lnTo>
                  <a:lnTo>
                    <a:pt x="534" y="80"/>
                  </a:lnTo>
                  <a:lnTo>
                    <a:pt x="517" y="85"/>
                  </a:lnTo>
                  <a:lnTo>
                    <a:pt x="498" y="93"/>
                  </a:lnTo>
                  <a:lnTo>
                    <a:pt x="473" y="99"/>
                  </a:lnTo>
                  <a:lnTo>
                    <a:pt x="443" y="108"/>
                  </a:lnTo>
                  <a:lnTo>
                    <a:pt x="409" y="116"/>
                  </a:lnTo>
                  <a:lnTo>
                    <a:pt x="374" y="123"/>
                  </a:lnTo>
                  <a:lnTo>
                    <a:pt x="333" y="127"/>
                  </a:lnTo>
                  <a:lnTo>
                    <a:pt x="293" y="129"/>
                  </a:lnTo>
                  <a:lnTo>
                    <a:pt x="247" y="129"/>
                  </a:lnTo>
                  <a:lnTo>
                    <a:pt x="201" y="127"/>
                  </a:lnTo>
                  <a:lnTo>
                    <a:pt x="154" y="118"/>
                  </a:lnTo>
                  <a:lnTo>
                    <a:pt x="106" y="108"/>
                  </a:lnTo>
                  <a:lnTo>
                    <a:pt x="57" y="89"/>
                  </a:lnTo>
                  <a:lnTo>
                    <a:pt x="9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63"/>
            <p:cNvSpPr>
              <a:spLocks/>
            </p:cNvSpPr>
            <p:nvPr/>
          </p:nvSpPr>
          <p:spPr bwMode="auto">
            <a:xfrm>
              <a:off x="3194" y="2960"/>
              <a:ext cx="47" cy="284"/>
            </a:xfrm>
            <a:custGeom>
              <a:avLst/>
              <a:gdLst/>
              <a:ahLst/>
              <a:cxnLst>
                <a:cxn ang="0">
                  <a:pos x="59" y="13"/>
                </a:cxn>
                <a:cxn ang="0">
                  <a:pos x="57" y="15"/>
                </a:cxn>
                <a:cxn ang="0">
                  <a:pos x="55" y="22"/>
                </a:cxn>
                <a:cxn ang="0">
                  <a:pos x="55" y="38"/>
                </a:cxn>
                <a:cxn ang="0">
                  <a:pos x="53" y="57"/>
                </a:cxn>
                <a:cxn ang="0">
                  <a:pos x="49" y="79"/>
                </a:cxn>
                <a:cxn ang="0">
                  <a:pos x="47" y="108"/>
                </a:cxn>
                <a:cxn ang="0">
                  <a:pos x="47" y="138"/>
                </a:cxn>
                <a:cxn ang="0">
                  <a:pos x="47" y="176"/>
                </a:cxn>
                <a:cxn ang="0">
                  <a:pos x="45" y="214"/>
                </a:cxn>
                <a:cxn ang="0">
                  <a:pos x="47" y="256"/>
                </a:cxn>
                <a:cxn ang="0">
                  <a:pos x="49" y="302"/>
                </a:cxn>
                <a:cxn ang="0">
                  <a:pos x="55" y="351"/>
                </a:cxn>
                <a:cxn ang="0">
                  <a:pos x="60" y="401"/>
                </a:cxn>
                <a:cxn ang="0">
                  <a:pos x="70" y="454"/>
                </a:cxn>
                <a:cxn ang="0">
                  <a:pos x="79" y="509"/>
                </a:cxn>
                <a:cxn ang="0">
                  <a:pos x="95" y="568"/>
                </a:cxn>
                <a:cxn ang="0">
                  <a:pos x="93" y="564"/>
                </a:cxn>
                <a:cxn ang="0">
                  <a:pos x="89" y="560"/>
                </a:cxn>
                <a:cxn ang="0">
                  <a:pos x="83" y="551"/>
                </a:cxn>
                <a:cxn ang="0">
                  <a:pos x="79" y="541"/>
                </a:cxn>
                <a:cxn ang="0">
                  <a:pos x="72" y="526"/>
                </a:cxn>
                <a:cxn ang="0">
                  <a:pos x="64" y="509"/>
                </a:cxn>
                <a:cxn ang="0">
                  <a:pos x="57" y="490"/>
                </a:cxn>
                <a:cxn ang="0">
                  <a:pos x="49" y="467"/>
                </a:cxn>
                <a:cxn ang="0">
                  <a:pos x="39" y="441"/>
                </a:cxn>
                <a:cxn ang="0">
                  <a:pos x="32" y="412"/>
                </a:cxn>
                <a:cxn ang="0">
                  <a:pos x="24" y="380"/>
                </a:cxn>
                <a:cxn ang="0">
                  <a:pos x="17" y="347"/>
                </a:cxn>
                <a:cxn ang="0">
                  <a:pos x="11" y="309"/>
                </a:cxn>
                <a:cxn ang="0">
                  <a:pos x="7" y="269"/>
                </a:cxn>
                <a:cxn ang="0">
                  <a:pos x="1" y="226"/>
                </a:cxn>
                <a:cxn ang="0">
                  <a:pos x="1" y="182"/>
                </a:cxn>
                <a:cxn ang="0">
                  <a:pos x="0" y="138"/>
                </a:cxn>
                <a:cxn ang="0">
                  <a:pos x="1" y="100"/>
                </a:cxn>
                <a:cxn ang="0">
                  <a:pos x="3" y="72"/>
                </a:cxn>
                <a:cxn ang="0">
                  <a:pos x="7" y="49"/>
                </a:cxn>
                <a:cxn ang="0">
                  <a:pos x="13" y="30"/>
                </a:cxn>
                <a:cxn ang="0">
                  <a:pos x="17" y="17"/>
                </a:cxn>
                <a:cxn ang="0">
                  <a:pos x="22" y="7"/>
                </a:cxn>
                <a:cxn ang="0">
                  <a:pos x="28" y="3"/>
                </a:cxn>
                <a:cxn ang="0">
                  <a:pos x="38" y="0"/>
                </a:cxn>
                <a:cxn ang="0">
                  <a:pos x="47" y="3"/>
                </a:cxn>
                <a:cxn ang="0">
                  <a:pos x="55" y="9"/>
                </a:cxn>
                <a:cxn ang="0">
                  <a:pos x="59" y="13"/>
                </a:cxn>
                <a:cxn ang="0">
                  <a:pos x="59" y="13"/>
                </a:cxn>
              </a:cxnLst>
              <a:rect l="0" t="0" r="r" b="b"/>
              <a:pathLst>
                <a:path w="95" h="568">
                  <a:moveTo>
                    <a:pt x="59" y="13"/>
                  </a:moveTo>
                  <a:lnTo>
                    <a:pt x="57" y="15"/>
                  </a:lnTo>
                  <a:lnTo>
                    <a:pt x="55" y="22"/>
                  </a:lnTo>
                  <a:lnTo>
                    <a:pt x="55" y="38"/>
                  </a:lnTo>
                  <a:lnTo>
                    <a:pt x="53" y="57"/>
                  </a:lnTo>
                  <a:lnTo>
                    <a:pt x="49" y="79"/>
                  </a:lnTo>
                  <a:lnTo>
                    <a:pt x="47" y="108"/>
                  </a:lnTo>
                  <a:lnTo>
                    <a:pt x="47" y="138"/>
                  </a:lnTo>
                  <a:lnTo>
                    <a:pt x="47" y="176"/>
                  </a:lnTo>
                  <a:lnTo>
                    <a:pt x="45" y="214"/>
                  </a:lnTo>
                  <a:lnTo>
                    <a:pt x="47" y="256"/>
                  </a:lnTo>
                  <a:lnTo>
                    <a:pt x="49" y="302"/>
                  </a:lnTo>
                  <a:lnTo>
                    <a:pt x="55" y="351"/>
                  </a:lnTo>
                  <a:lnTo>
                    <a:pt x="60" y="401"/>
                  </a:lnTo>
                  <a:lnTo>
                    <a:pt x="70" y="454"/>
                  </a:lnTo>
                  <a:lnTo>
                    <a:pt x="79" y="509"/>
                  </a:lnTo>
                  <a:lnTo>
                    <a:pt x="95" y="568"/>
                  </a:lnTo>
                  <a:lnTo>
                    <a:pt x="93" y="564"/>
                  </a:lnTo>
                  <a:lnTo>
                    <a:pt x="89" y="560"/>
                  </a:lnTo>
                  <a:lnTo>
                    <a:pt x="83" y="551"/>
                  </a:lnTo>
                  <a:lnTo>
                    <a:pt x="79" y="541"/>
                  </a:lnTo>
                  <a:lnTo>
                    <a:pt x="72" y="526"/>
                  </a:lnTo>
                  <a:lnTo>
                    <a:pt x="64" y="509"/>
                  </a:lnTo>
                  <a:lnTo>
                    <a:pt x="57" y="490"/>
                  </a:lnTo>
                  <a:lnTo>
                    <a:pt x="49" y="467"/>
                  </a:lnTo>
                  <a:lnTo>
                    <a:pt x="39" y="441"/>
                  </a:lnTo>
                  <a:lnTo>
                    <a:pt x="32" y="412"/>
                  </a:lnTo>
                  <a:lnTo>
                    <a:pt x="24" y="380"/>
                  </a:lnTo>
                  <a:lnTo>
                    <a:pt x="17" y="347"/>
                  </a:lnTo>
                  <a:lnTo>
                    <a:pt x="11" y="309"/>
                  </a:lnTo>
                  <a:lnTo>
                    <a:pt x="7" y="269"/>
                  </a:lnTo>
                  <a:lnTo>
                    <a:pt x="1" y="226"/>
                  </a:lnTo>
                  <a:lnTo>
                    <a:pt x="1" y="182"/>
                  </a:lnTo>
                  <a:lnTo>
                    <a:pt x="0" y="138"/>
                  </a:lnTo>
                  <a:lnTo>
                    <a:pt x="1" y="100"/>
                  </a:lnTo>
                  <a:lnTo>
                    <a:pt x="3" y="72"/>
                  </a:lnTo>
                  <a:lnTo>
                    <a:pt x="7" y="49"/>
                  </a:lnTo>
                  <a:lnTo>
                    <a:pt x="13" y="30"/>
                  </a:lnTo>
                  <a:lnTo>
                    <a:pt x="17" y="17"/>
                  </a:lnTo>
                  <a:lnTo>
                    <a:pt x="22" y="7"/>
                  </a:lnTo>
                  <a:lnTo>
                    <a:pt x="28" y="3"/>
                  </a:lnTo>
                  <a:lnTo>
                    <a:pt x="38" y="0"/>
                  </a:lnTo>
                  <a:lnTo>
                    <a:pt x="47" y="3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64"/>
            <p:cNvSpPr>
              <a:spLocks/>
            </p:cNvSpPr>
            <p:nvPr/>
          </p:nvSpPr>
          <p:spPr bwMode="auto">
            <a:xfrm>
              <a:off x="3217" y="3167"/>
              <a:ext cx="306" cy="5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7" y="6"/>
                </a:cxn>
                <a:cxn ang="0">
                  <a:pos x="31" y="10"/>
                </a:cxn>
                <a:cxn ang="0">
                  <a:pos x="53" y="19"/>
                </a:cxn>
                <a:cxn ang="0">
                  <a:pos x="80" y="27"/>
                </a:cxn>
                <a:cxn ang="0">
                  <a:pos x="112" y="36"/>
                </a:cxn>
                <a:cxn ang="0">
                  <a:pos x="148" y="46"/>
                </a:cxn>
                <a:cxn ang="0">
                  <a:pos x="190" y="55"/>
                </a:cxn>
                <a:cxn ang="0">
                  <a:pos x="232" y="57"/>
                </a:cxn>
                <a:cxn ang="0">
                  <a:pos x="282" y="63"/>
                </a:cxn>
                <a:cxn ang="0">
                  <a:pos x="331" y="63"/>
                </a:cxn>
                <a:cxn ang="0">
                  <a:pos x="384" y="61"/>
                </a:cxn>
                <a:cxn ang="0">
                  <a:pos x="439" y="51"/>
                </a:cxn>
                <a:cxn ang="0">
                  <a:pos x="498" y="40"/>
                </a:cxn>
                <a:cxn ang="0">
                  <a:pos x="555" y="23"/>
                </a:cxn>
                <a:cxn ang="0">
                  <a:pos x="612" y="0"/>
                </a:cxn>
                <a:cxn ang="0">
                  <a:pos x="588" y="19"/>
                </a:cxn>
                <a:cxn ang="0">
                  <a:pos x="572" y="29"/>
                </a:cxn>
                <a:cxn ang="0">
                  <a:pos x="555" y="40"/>
                </a:cxn>
                <a:cxn ang="0">
                  <a:pos x="536" y="51"/>
                </a:cxn>
                <a:cxn ang="0">
                  <a:pos x="513" y="65"/>
                </a:cxn>
                <a:cxn ang="0">
                  <a:pos x="487" y="74"/>
                </a:cxn>
                <a:cxn ang="0">
                  <a:pos x="458" y="86"/>
                </a:cxn>
                <a:cxn ang="0">
                  <a:pos x="428" y="93"/>
                </a:cxn>
                <a:cxn ang="0">
                  <a:pos x="396" y="103"/>
                </a:cxn>
                <a:cxn ang="0">
                  <a:pos x="361" y="108"/>
                </a:cxn>
                <a:cxn ang="0">
                  <a:pos x="325" y="112"/>
                </a:cxn>
                <a:cxn ang="0">
                  <a:pos x="285" y="112"/>
                </a:cxn>
                <a:cxn ang="0">
                  <a:pos x="245" y="112"/>
                </a:cxn>
                <a:cxn ang="0">
                  <a:pos x="204" y="106"/>
                </a:cxn>
                <a:cxn ang="0">
                  <a:pos x="169" y="103"/>
                </a:cxn>
                <a:cxn ang="0">
                  <a:pos x="137" y="95"/>
                </a:cxn>
                <a:cxn ang="0">
                  <a:pos x="112" y="91"/>
                </a:cxn>
                <a:cxn ang="0">
                  <a:pos x="88" y="84"/>
                </a:cxn>
                <a:cxn ang="0">
                  <a:pos x="69" y="78"/>
                </a:cxn>
                <a:cxn ang="0">
                  <a:pos x="52" y="72"/>
                </a:cxn>
                <a:cxn ang="0">
                  <a:pos x="38" y="67"/>
                </a:cxn>
                <a:cxn ang="0">
                  <a:pos x="27" y="61"/>
                </a:cxn>
                <a:cxn ang="0">
                  <a:pos x="19" y="55"/>
                </a:cxn>
                <a:cxn ang="0">
                  <a:pos x="10" y="51"/>
                </a:cxn>
                <a:cxn ang="0">
                  <a:pos x="8" y="48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12" h="112">
                  <a:moveTo>
                    <a:pt x="4" y="0"/>
                  </a:moveTo>
                  <a:lnTo>
                    <a:pt x="6" y="0"/>
                  </a:lnTo>
                  <a:lnTo>
                    <a:pt x="17" y="6"/>
                  </a:lnTo>
                  <a:lnTo>
                    <a:pt x="31" y="10"/>
                  </a:lnTo>
                  <a:lnTo>
                    <a:pt x="53" y="19"/>
                  </a:lnTo>
                  <a:lnTo>
                    <a:pt x="80" y="27"/>
                  </a:lnTo>
                  <a:lnTo>
                    <a:pt x="112" y="36"/>
                  </a:lnTo>
                  <a:lnTo>
                    <a:pt x="148" y="46"/>
                  </a:lnTo>
                  <a:lnTo>
                    <a:pt x="190" y="55"/>
                  </a:lnTo>
                  <a:lnTo>
                    <a:pt x="232" y="57"/>
                  </a:lnTo>
                  <a:lnTo>
                    <a:pt x="282" y="63"/>
                  </a:lnTo>
                  <a:lnTo>
                    <a:pt x="331" y="63"/>
                  </a:lnTo>
                  <a:lnTo>
                    <a:pt x="384" y="61"/>
                  </a:lnTo>
                  <a:lnTo>
                    <a:pt x="439" y="51"/>
                  </a:lnTo>
                  <a:lnTo>
                    <a:pt x="498" y="40"/>
                  </a:lnTo>
                  <a:lnTo>
                    <a:pt x="555" y="23"/>
                  </a:lnTo>
                  <a:lnTo>
                    <a:pt x="612" y="0"/>
                  </a:lnTo>
                  <a:lnTo>
                    <a:pt x="588" y="19"/>
                  </a:lnTo>
                  <a:lnTo>
                    <a:pt x="572" y="29"/>
                  </a:lnTo>
                  <a:lnTo>
                    <a:pt x="555" y="40"/>
                  </a:lnTo>
                  <a:lnTo>
                    <a:pt x="536" y="51"/>
                  </a:lnTo>
                  <a:lnTo>
                    <a:pt x="513" y="65"/>
                  </a:lnTo>
                  <a:lnTo>
                    <a:pt x="487" y="74"/>
                  </a:lnTo>
                  <a:lnTo>
                    <a:pt x="458" y="86"/>
                  </a:lnTo>
                  <a:lnTo>
                    <a:pt x="428" y="93"/>
                  </a:lnTo>
                  <a:lnTo>
                    <a:pt x="396" y="103"/>
                  </a:lnTo>
                  <a:lnTo>
                    <a:pt x="361" y="108"/>
                  </a:lnTo>
                  <a:lnTo>
                    <a:pt x="325" y="112"/>
                  </a:lnTo>
                  <a:lnTo>
                    <a:pt x="285" y="112"/>
                  </a:lnTo>
                  <a:lnTo>
                    <a:pt x="245" y="112"/>
                  </a:lnTo>
                  <a:lnTo>
                    <a:pt x="204" y="106"/>
                  </a:lnTo>
                  <a:lnTo>
                    <a:pt x="169" y="103"/>
                  </a:lnTo>
                  <a:lnTo>
                    <a:pt x="137" y="95"/>
                  </a:lnTo>
                  <a:lnTo>
                    <a:pt x="112" y="91"/>
                  </a:lnTo>
                  <a:lnTo>
                    <a:pt x="88" y="84"/>
                  </a:lnTo>
                  <a:lnTo>
                    <a:pt x="69" y="78"/>
                  </a:lnTo>
                  <a:lnTo>
                    <a:pt x="52" y="72"/>
                  </a:lnTo>
                  <a:lnTo>
                    <a:pt x="38" y="67"/>
                  </a:lnTo>
                  <a:lnTo>
                    <a:pt x="27" y="61"/>
                  </a:lnTo>
                  <a:lnTo>
                    <a:pt x="19" y="55"/>
                  </a:lnTo>
                  <a:lnTo>
                    <a:pt x="10" y="51"/>
                  </a:lnTo>
                  <a:lnTo>
                    <a:pt x="8" y="48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5"/>
            <p:cNvSpPr>
              <a:spLocks/>
            </p:cNvSpPr>
            <p:nvPr/>
          </p:nvSpPr>
          <p:spPr bwMode="auto">
            <a:xfrm>
              <a:off x="3238" y="3241"/>
              <a:ext cx="322" cy="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11" y="8"/>
                </a:cxn>
                <a:cxn ang="0">
                  <a:pos x="23" y="17"/>
                </a:cxn>
                <a:cxn ang="0">
                  <a:pos x="34" y="25"/>
                </a:cxn>
                <a:cxn ang="0">
                  <a:pos x="47" y="35"/>
                </a:cxn>
                <a:cxn ang="0">
                  <a:pos x="65" y="46"/>
                </a:cxn>
                <a:cxn ang="0">
                  <a:pos x="85" y="57"/>
                </a:cxn>
                <a:cxn ang="0">
                  <a:pos x="106" y="67"/>
                </a:cxn>
                <a:cxn ang="0">
                  <a:pos x="129" y="76"/>
                </a:cxn>
                <a:cxn ang="0">
                  <a:pos x="158" y="84"/>
                </a:cxn>
                <a:cxn ang="0">
                  <a:pos x="188" y="92"/>
                </a:cxn>
                <a:cxn ang="0">
                  <a:pos x="217" y="97"/>
                </a:cxn>
                <a:cxn ang="0">
                  <a:pos x="253" y="101"/>
                </a:cxn>
                <a:cxn ang="0">
                  <a:pos x="287" y="101"/>
                </a:cxn>
                <a:cxn ang="0">
                  <a:pos x="327" y="101"/>
                </a:cxn>
                <a:cxn ang="0">
                  <a:pos x="363" y="95"/>
                </a:cxn>
                <a:cxn ang="0">
                  <a:pos x="397" y="92"/>
                </a:cxn>
                <a:cxn ang="0">
                  <a:pos x="430" y="86"/>
                </a:cxn>
                <a:cxn ang="0">
                  <a:pos x="460" y="82"/>
                </a:cxn>
                <a:cxn ang="0">
                  <a:pos x="485" y="74"/>
                </a:cxn>
                <a:cxn ang="0">
                  <a:pos x="511" y="71"/>
                </a:cxn>
                <a:cxn ang="0">
                  <a:pos x="532" y="65"/>
                </a:cxn>
                <a:cxn ang="0">
                  <a:pos x="553" y="61"/>
                </a:cxn>
                <a:cxn ang="0">
                  <a:pos x="570" y="54"/>
                </a:cxn>
                <a:cxn ang="0">
                  <a:pos x="585" y="48"/>
                </a:cxn>
                <a:cxn ang="0">
                  <a:pos x="599" y="42"/>
                </a:cxn>
                <a:cxn ang="0">
                  <a:pos x="610" y="36"/>
                </a:cxn>
                <a:cxn ang="0">
                  <a:pos x="620" y="31"/>
                </a:cxn>
                <a:cxn ang="0">
                  <a:pos x="642" y="14"/>
                </a:cxn>
                <a:cxn ang="0">
                  <a:pos x="631" y="35"/>
                </a:cxn>
                <a:cxn ang="0">
                  <a:pos x="622" y="44"/>
                </a:cxn>
                <a:cxn ang="0">
                  <a:pos x="612" y="55"/>
                </a:cxn>
                <a:cxn ang="0">
                  <a:pos x="599" y="67"/>
                </a:cxn>
                <a:cxn ang="0">
                  <a:pos x="582" y="82"/>
                </a:cxn>
                <a:cxn ang="0">
                  <a:pos x="561" y="92"/>
                </a:cxn>
                <a:cxn ang="0">
                  <a:pos x="536" y="105"/>
                </a:cxn>
                <a:cxn ang="0">
                  <a:pos x="507" y="114"/>
                </a:cxn>
                <a:cxn ang="0">
                  <a:pos x="475" y="126"/>
                </a:cxn>
                <a:cxn ang="0">
                  <a:pos x="437" y="133"/>
                </a:cxn>
                <a:cxn ang="0">
                  <a:pos x="393" y="139"/>
                </a:cxn>
                <a:cxn ang="0">
                  <a:pos x="344" y="143"/>
                </a:cxn>
                <a:cxn ang="0">
                  <a:pos x="293" y="147"/>
                </a:cxn>
                <a:cxn ang="0">
                  <a:pos x="236" y="141"/>
                </a:cxn>
                <a:cxn ang="0">
                  <a:pos x="188" y="139"/>
                </a:cxn>
                <a:cxn ang="0">
                  <a:pos x="148" y="130"/>
                </a:cxn>
                <a:cxn ang="0">
                  <a:pos x="114" y="120"/>
                </a:cxn>
                <a:cxn ang="0">
                  <a:pos x="85" y="111"/>
                </a:cxn>
                <a:cxn ang="0">
                  <a:pos x="63" y="97"/>
                </a:cxn>
                <a:cxn ang="0">
                  <a:pos x="44" y="84"/>
                </a:cxn>
                <a:cxn ang="0">
                  <a:pos x="30" y="71"/>
                </a:cxn>
                <a:cxn ang="0">
                  <a:pos x="17" y="57"/>
                </a:cxn>
                <a:cxn ang="0">
                  <a:pos x="11" y="42"/>
                </a:cxn>
                <a:cxn ang="0">
                  <a:pos x="6" y="31"/>
                </a:cxn>
                <a:cxn ang="0">
                  <a:pos x="4" y="21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42" h="147">
                  <a:moveTo>
                    <a:pt x="2" y="0"/>
                  </a:moveTo>
                  <a:lnTo>
                    <a:pt x="6" y="4"/>
                  </a:lnTo>
                  <a:lnTo>
                    <a:pt x="11" y="8"/>
                  </a:lnTo>
                  <a:lnTo>
                    <a:pt x="23" y="17"/>
                  </a:lnTo>
                  <a:lnTo>
                    <a:pt x="34" y="25"/>
                  </a:lnTo>
                  <a:lnTo>
                    <a:pt x="47" y="35"/>
                  </a:lnTo>
                  <a:lnTo>
                    <a:pt x="65" y="46"/>
                  </a:lnTo>
                  <a:lnTo>
                    <a:pt x="85" y="57"/>
                  </a:lnTo>
                  <a:lnTo>
                    <a:pt x="106" y="67"/>
                  </a:lnTo>
                  <a:lnTo>
                    <a:pt x="129" y="76"/>
                  </a:lnTo>
                  <a:lnTo>
                    <a:pt x="158" y="84"/>
                  </a:lnTo>
                  <a:lnTo>
                    <a:pt x="188" y="92"/>
                  </a:lnTo>
                  <a:lnTo>
                    <a:pt x="217" y="97"/>
                  </a:lnTo>
                  <a:lnTo>
                    <a:pt x="253" y="101"/>
                  </a:lnTo>
                  <a:lnTo>
                    <a:pt x="287" y="101"/>
                  </a:lnTo>
                  <a:lnTo>
                    <a:pt x="327" y="101"/>
                  </a:lnTo>
                  <a:lnTo>
                    <a:pt x="363" y="95"/>
                  </a:lnTo>
                  <a:lnTo>
                    <a:pt x="397" y="92"/>
                  </a:lnTo>
                  <a:lnTo>
                    <a:pt x="430" y="86"/>
                  </a:lnTo>
                  <a:lnTo>
                    <a:pt x="460" y="82"/>
                  </a:lnTo>
                  <a:lnTo>
                    <a:pt x="485" y="74"/>
                  </a:lnTo>
                  <a:lnTo>
                    <a:pt x="511" y="71"/>
                  </a:lnTo>
                  <a:lnTo>
                    <a:pt x="532" y="65"/>
                  </a:lnTo>
                  <a:lnTo>
                    <a:pt x="553" y="61"/>
                  </a:lnTo>
                  <a:lnTo>
                    <a:pt x="570" y="54"/>
                  </a:lnTo>
                  <a:lnTo>
                    <a:pt x="585" y="48"/>
                  </a:lnTo>
                  <a:lnTo>
                    <a:pt x="599" y="42"/>
                  </a:lnTo>
                  <a:lnTo>
                    <a:pt x="610" y="36"/>
                  </a:lnTo>
                  <a:lnTo>
                    <a:pt x="620" y="31"/>
                  </a:lnTo>
                  <a:lnTo>
                    <a:pt x="642" y="14"/>
                  </a:lnTo>
                  <a:lnTo>
                    <a:pt x="631" y="35"/>
                  </a:lnTo>
                  <a:lnTo>
                    <a:pt x="622" y="44"/>
                  </a:lnTo>
                  <a:lnTo>
                    <a:pt x="612" y="55"/>
                  </a:lnTo>
                  <a:lnTo>
                    <a:pt x="599" y="67"/>
                  </a:lnTo>
                  <a:lnTo>
                    <a:pt x="582" y="82"/>
                  </a:lnTo>
                  <a:lnTo>
                    <a:pt x="561" y="92"/>
                  </a:lnTo>
                  <a:lnTo>
                    <a:pt x="536" y="105"/>
                  </a:lnTo>
                  <a:lnTo>
                    <a:pt x="507" y="114"/>
                  </a:lnTo>
                  <a:lnTo>
                    <a:pt x="475" y="126"/>
                  </a:lnTo>
                  <a:lnTo>
                    <a:pt x="437" y="133"/>
                  </a:lnTo>
                  <a:lnTo>
                    <a:pt x="393" y="139"/>
                  </a:lnTo>
                  <a:lnTo>
                    <a:pt x="344" y="143"/>
                  </a:lnTo>
                  <a:lnTo>
                    <a:pt x="293" y="147"/>
                  </a:lnTo>
                  <a:lnTo>
                    <a:pt x="236" y="141"/>
                  </a:lnTo>
                  <a:lnTo>
                    <a:pt x="188" y="139"/>
                  </a:lnTo>
                  <a:lnTo>
                    <a:pt x="148" y="130"/>
                  </a:lnTo>
                  <a:lnTo>
                    <a:pt x="114" y="120"/>
                  </a:lnTo>
                  <a:lnTo>
                    <a:pt x="85" y="111"/>
                  </a:lnTo>
                  <a:lnTo>
                    <a:pt x="63" y="97"/>
                  </a:lnTo>
                  <a:lnTo>
                    <a:pt x="44" y="84"/>
                  </a:lnTo>
                  <a:lnTo>
                    <a:pt x="30" y="71"/>
                  </a:lnTo>
                  <a:lnTo>
                    <a:pt x="17" y="57"/>
                  </a:lnTo>
                  <a:lnTo>
                    <a:pt x="11" y="42"/>
                  </a:lnTo>
                  <a:lnTo>
                    <a:pt x="6" y="31"/>
                  </a:lnTo>
                  <a:lnTo>
                    <a:pt x="4" y="21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What do you do when a quake hits?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shakeout.org/images/dropcoverholdon_eng_colo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24000"/>
            <a:ext cx="8229600" cy="27202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4343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DROP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the ground.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COVER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yourself under a sturdy table or desk, and cover your face and head with your arms.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HOLD 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something sturdy until the shaking stops.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26971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you’re driving, pull off the road, away from buildings and utility poles, and stay in your car.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you’re outside, drop to the ground, away from large objects, and cover your face and head with your arms.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://exed.maxwell.syr.edu/exed/sites/ldf/files/cartoon%5b1%5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3119438" cy="2667000"/>
          </a:xfrm>
          <a:prstGeom prst="rect">
            <a:avLst/>
          </a:prstGeom>
          <a:noFill/>
        </p:spPr>
      </p:pic>
      <p:pic>
        <p:nvPicPr>
          <p:cNvPr id="3080" name="Picture 8" descr="http://www.engr.washington.edu/peers/imgs/200x200/students-walking-out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76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After the quake hits: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29046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Find your family; check for injuries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If necessary, call 911 for help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If you smell gas or hear a hissing sound, go outside – shut off gas valve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 careful to avoid live power lines and broken glass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Listen to news for latest emergency information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 ready for aftershocks!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   radio">
            <a:hlinkClick r:id="rId2" tooltip="   radio.png "/>
          </p:cNvPr>
          <p:cNvPicPr>
            <a:picLocks noChangeAspect="1" noChangeArrowheads="1"/>
          </p:cNvPicPr>
          <p:nvPr/>
        </p:nvPicPr>
        <p:blipFill>
          <a:blip r:embed="rId3" cstate="print"/>
          <a:srcRect l="28669" t="34603"/>
          <a:stretch>
            <a:fillRect/>
          </a:stretch>
        </p:blipFill>
        <p:spPr bwMode="auto">
          <a:xfrm>
            <a:off x="6324600" y="4419600"/>
            <a:ext cx="2310701" cy="225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84465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If you have a plan and know what </a:t>
            </a: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to do, you can help your family </a:t>
            </a: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stay safe in an earthquake!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http://www.freestockphotography.com.au/stockimages/261.jpg"/>
          <p:cNvPicPr>
            <a:picLocks noChangeAspect="1" noChangeArrowheads="1"/>
          </p:cNvPicPr>
          <p:nvPr/>
        </p:nvPicPr>
        <p:blipFill>
          <a:blip r:embed="rId2" cstate="print"/>
          <a:srcRect t="9337" b="3395"/>
          <a:stretch>
            <a:fillRect/>
          </a:stretch>
        </p:blipFill>
        <p:spPr bwMode="auto">
          <a:xfrm>
            <a:off x="1295400" y="2743200"/>
            <a:ext cx="6467435" cy="3757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200400" cy="5364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About 200 earthquakes occur in our region each year, mainly in southeast Missouri’s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New Madrid Seismic Zone</a:t>
            </a:r>
            <a:endParaRPr lang="en-US" sz="3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dot map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89" y="304800"/>
            <a:ext cx="5759411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038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Missouri’s Great Quakes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Page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081" t="12915" r="26316" b="22140"/>
          <a:stretch>
            <a:fillRect/>
          </a:stretch>
        </p:blipFill>
        <p:spPr>
          <a:xfrm>
            <a:off x="5562600" y="533400"/>
            <a:ext cx="2603198" cy="59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0" y="1981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Among the biggest earthquakes ever to hit the continental U.S.: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1811-1812:  At least three giant quakes hit Missouri’s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bootheel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destroying homes, changing the course of the Mississippi River, ringing church bells as far away as Boston, Mass.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572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Another big quake was centered in the southeast Missouri city of Charleston in 1895 (The Charleston Enterprise headline summed it up!)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</a:rPr>
              <a:t>Earthquakes happen because the </a:t>
            </a:r>
          </a:p>
          <a:p>
            <a:pPr algn="ctr"/>
            <a:r>
              <a:rPr lang="en-US" sz="3200" b="1" dirty="0" smtClean="0">
                <a:latin typeface="Arial Black" pitchFamily="34" charset="0"/>
              </a:rPr>
              <a:t>ground is always moving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0" y="5334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About 20 </a:t>
            </a:r>
            <a:r>
              <a:rPr lang="en-US" sz="2000" b="1" dirty="0">
                <a:latin typeface="Arial" charset="0"/>
              </a:rPr>
              <a:t>t</a:t>
            </a:r>
            <a:r>
              <a:rPr lang="en-US" sz="2000" b="1" dirty="0" smtClean="0">
                <a:latin typeface="Arial" charset="0"/>
              </a:rPr>
              <a:t>ectonic plates rub against each other, 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floating above a layer </a:t>
            </a:r>
            <a:r>
              <a:rPr lang="en-US" sz="2000" b="1" dirty="0">
                <a:latin typeface="Arial" charset="0"/>
              </a:rPr>
              <a:t>of molten </a:t>
            </a:r>
            <a:r>
              <a:rPr lang="en-US" sz="2000" b="1" dirty="0" smtClean="0">
                <a:latin typeface="Arial" charset="0"/>
              </a:rPr>
              <a:t>rock</a:t>
            </a:r>
          </a:p>
          <a:p>
            <a:pPr algn="ctr">
              <a:lnSpc>
                <a:spcPct val="90000"/>
              </a:lnSpc>
              <a:buFontTx/>
              <a:buChar char="-"/>
            </a:pPr>
            <a:endParaRPr lang="en-US" sz="2000" b="1" dirty="0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Move about 5 inches per year </a:t>
            </a:r>
            <a:r>
              <a:rPr lang="en-US" sz="2000" b="1" dirty="0" smtClean="0">
                <a:latin typeface="Arial" charset="0"/>
              </a:rPr>
              <a:t>(about as fast as our fingernails grow!) </a:t>
            </a:r>
            <a:endParaRPr lang="en-US" sz="2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819150" y="1206500"/>
            <a:ext cx="745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241300"/>
            <a:r>
              <a:rPr lang="en-US" sz="2000" b="1" dirty="0" smtClean="0">
                <a:latin typeface="Arial" charset="0"/>
              </a:rPr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32" name="Line 119"/>
          <p:cNvSpPr>
            <a:spLocks noChangeShapeType="1"/>
          </p:cNvSpPr>
          <p:nvPr/>
        </p:nvSpPr>
        <p:spPr bwMode="auto">
          <a:xfrm>
            <a:off x="3241675" y="1771650"/>
            <a:ext cx="2927350" cy="15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6" name="Picture 2" descr="http://www.eos.ubc.ca/courses/Dist-Ed/SyllabusImages/pl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17232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534400" cy="4343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Then a sudden movement of rocks occurs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ground shakes as stress energy is released, and rocks snap into new positions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0722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The tectonic plates move against each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other, building up tension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15"/>
          <p:cNvGrpSpPr>
            <a:grpSpLocks/>
          </p:cNvGrpSpPr>
          <p:nvPr/>
        </p:nvGrpSpPr>
        <p:grpSpPr bwMode="auto">
          <a:xfrm>
            <a:off x="1676400" y="3886200"/>
            <a:ext cx="5524500" cy="1943100"/>
            <a:chOff x="1236" y="2520"/>
            <a:chExt cx="3480" cy="1224"/>
          </a:xfrm>
        </p:grpSpPr>
        <p:sp>
          <p:nvSpPr>
            <p:cNvPr id="11" name="Rectangle 910"/>
            <p:cNvSpPr>
              <a:spLocks noChangeArrowheads="1"/>
            </p:cNvSpPr>
            <p:nvPr/>
          </p:nvSpPr>
          <p:spPr bwMode="auto">
            <a:xfrm>
              <a:off x="1236" y="2544"/>
              <a:ext cx="3468" cy="1200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914"/>
            <p:cNvGrpSpPr>
              <a:grpSpLocks/>
            </p:cNvGrpSpPr>
            <p:nvPr/>
          </p:nvGrpSpPr>
          <p:grpSpPr bwMode="auto">
            <a:xfrm>
              <a:off x="1299" y="2660"/>
              <a:ext cx="3417" cy="945"/>
              <a:chOff x="1299" y="2660"/>
              <a:chExt cx="3417" cy="945"/>
            </a:xfrm>
          </p:grpSpPr>
          <p:grpSp>
            <p:nvGrpSpPr>
              <p:cNvPr id="14" name="Group 913"/>
              <p:cNvGrpSpPr>
                <a:grpSpLocks/>
              </p:cNvGrpSpPr>
              <p:nvPr/>
            </p:nvGrpSpPr>
            <p:grpSpPr bwMode="auto">
              <a:xfrm>
                <a:off x="3129" y="2697"/>
                <a:ext cx="1587" cy="908"/>
                <a:chOff x="3129" y="2697"/>
                <a:chExt cx="1587" cy="908"/>
              </a:xfrm>
            </p:grpSpPr>
            <p:sp>
              <p:nvSpPr>
                <p:cNvPr id="52" name="Freeform 907"/>
                <p:cNvSpPr>
                  <a:spLocks/>
                </p:cNvSpPr>
                <p:nvPr/>
              </p:nvSpPr>
              <p:spPr bwMode="auto">
                <a:xfrm flipH="1">
                  <a:off x="4500" y="2697"/>
                  <a:ext cx="216" cy="687"/>
                </a:xfrm>
                <a:custGeom>
                  <a:avLst/>
                  <a:gdLst/>
                  <a:ahLst/>
                  <a:cxnLst>
                    <a:cxn ang="0">
                      <a:pos x="216" y="60"/>
                    </a:cxn>
                    <a:cxn ang="0">
                      <a:pos x="9" y="0"/>
                    </a:cxn>
                    <a:cxn ang="0">
                      <a:pos x="0" y="669"/>
                    </a:cxn>
                    <a:cxn ang="0">
                      <a:pos x="93" y="687"/>
                    </a:cxn>
                    <a:cxn ang="0">
                      <a:pos x="216" y="60"/>
                    </a:cxn>
                  </a:cxnLst>
                  <a:rect l="0" t="0" r="r" b="b"/>
                  <a:pathLst>
                    <a:path w="216" h="687">
                      <a:moveTo>
                        <a:pt x="216" y="60"/>
                      </a:moveTo>
                      <a:lnTo>
                        <a:pt x="9" y="0"/>
                      </a:lnTo>
                      <a:lnTo>
                        <a:pt x="0" y="669"/>
                      </a:lnTo>
                      <a:lnTo>
                        <a:pt x="93" y="687"/>
                      </a:lnTo>
                      <a:lnTo>
                        <a:pt x="216" y="6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" name="Group 864"/>
                <p:cNvGrpSpPr>
                  <a:grpSpLocks/>
                </p:cNvGrpSpPr>
                <p:nvPr/>
              </p:nvGrpSpPr>
              <p:grpSpPr bwMode="auto">
                <a:xfrm>
                  <a:off x="3129" y="2764"/>
                  <a:ext cx="1491" cy="841"/>
                  <a:chOff x="3015" y="2687"/>
                  <a:chExt cx="1491" cy="841"/>
                </a:xfrm>
              </p:grpSpPr>
              <p:sp>
                <p:nvSpPr>
                  <p:cNvPr id="54" name="Freeform 856"/>
                  <p:cNvSpPr>
                    <a:spLocks/>
                  </p:cNvSpPr>
                  <p:nvPr/>
                </p:nvSpPr>
                <p:spPr bwMode="auto">
                  <a:xfrm>
                    <a:off x="3504" y="2741"/>
                    <a:ext cx="762" cy="559"/>
                  </a:xfrm>
                  <a:custGeom>
                    <a:avLst/>
                    <a:gdLst/>
                    <a:ahLst/>
                    <a:cxnLst>
                      <a:cxn ang="0">
                        <a:pos x="741" y="1"/>
                      </a:cxn>
                      <a:cxn ang="0">
                        <a:pos x="723" y="7"/>
                      </a:cxn>
                      <a:cxn ang="0">
                        <a:pos x="0" y="418"/>
                      </a:cxn>
                      <a:cxn ang="0">
                        <a:pos x="3" y="532"/>
                      </a:cxn>
                      <a:cxn ang="0">
                        <a:pos x="603" y="559"/>
                      </a:cxn>
                      <a:cxn ang="0">
                        <a:pos x="762" y="37"/>
                      </a:cxn>
                      <a:cxn ang="0">
                        <a:pos x="741" y="1"/>
                      </a:cxn>
                    </a:cxnLst>
                    <a:rect l="0" t="0" r="r" b="b"/>
                    <a:pathLst>
                      <a:path w="762" h="559">
                        <a:moveTo>
                          <a:pt x="741" y="1"/>
                        </a:moveTo>
                        <a:cubicBezTo>
                          <a:pt x="725" y="4"/>
                          <a:pt x="730" y="0"/>
                          <a:pt x="723" y="7"/>
                        </a:cubicBezTo>
                        <a:lnTo>
                          <a:pt x="0" y="418"/>
                        </a:lnTo>
                        <a:lnTo>
                          <a:pt x="3" y="532"/>
                        </a:lnTo>
                        <a:lnTo>
                          <a:pt x="603" y="559"/>
                        </a:lnTo>
                        <a:lnTo>
                          <a:pt x="762" y="37"/>
                        </a:lnTo>
                        <a:lnTo>
                          <a:pt x="741" y="1"/>
                        </a:lnTo>
                        <a:close/>
                      </a:path>
                    </a:pathLst>
                  </a:custGeom>
                  <a:solidFill>
                    <a:srgbClr val="FFCC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859"/>
                  <p:cNvSpPr>
                    <a:spLocks/>
                  </p:cNvSpPr>
                  <p:nvPr/>
                </p:nvSpPr>
                <p:spPr bwMode="auto">
                  <a:xfrm>
                    <a:off x="3015" y="2772"/>
                    <a:ext cx="1194" cy="735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57" y="3"/>
                      </a:cxn>
                      <a:cxn ang="0">
                        <a:pos x="84" y="18"/>
                      </a:cxn>
                      <a:cxn ang="0">
                        <a:pos x="1182" y="597"/>
                      </a:cxn>
                      <a:cxn ang="0">
                        <a:pos x="1194" y="636"/>
                      </a:cxn>
                      <a:cxn ang="0">
                        <a:pos x="1185" y="675"/>
                      </a:cxn>
                      <a:cxn ang="0">
                        <a:pos x="1170" y="705"/>
                      </a:cxn>
                      <a:cxn ang="0">
                        <a:pos x="1137" y="735"/>
                      </a:cxn>
                      <a:cxn ang="0">
                        <a:pos x="1107" y="726"/>
                      </a:cxn>
                      <a:cxn ang="0">
                        <a:pos x="6" y="159"/>
                      </a:cxn>
                      <a:cxn ang="0">
                        <a:pos x="0" y="111"/>
                      </a:cxn>
                      <a:cxn ang="0">
                        <a:pos x="24" y="108"/>
                      </a:cxn>
                      <a:cxn ang="0">
                        <a:pos x="12" y="81"/>
                      </a:cxn>
                      <a:cxn ang="0">
                        <a:pos x="42" y="84"/>
                      </a:cxn>
                      <a:cxn ang="0">
                        <a:pos x="24" y="51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1194" h="735">
                        <a:moveTo>
                          <a:pt x="30" y="0"/>
                        </a:moveTo>
                        <a:lnTo>
                          <a:pt x="57" y="3"/>
                        </a:lnTo>
                        <a:lnTo>
                          <a:pt x="84" y="18"/>
                        </a:lnTo>
                        <a:lnTo>
                          <a:pt x="1182" y="597"/>
                        </a:lnTo>
                        <a:lnTo>
                          <a:pt x="1194" y="636"/>
                        </a:lnTo>
                        <a:lnTo>
                          <a:pt x="1185" y="675"/>
                        </a:lnTo>
                        <a:lnTo>
                          <a:pt x="1170" y="705"/>
                        </a:lnTo>
                        <a:lnTo>
                          <a:pt x="1137" y="735"/>
                        </a:lnTo>
                        <a:lnTo>
                          <a:pt x="1107" y="726"/>
                        </a:lnTo>
                        <a:lnTo>
                          <a:pt x="6" y="159"/>
                        </a:lnTo>
                        <a:lnTo>
                          <a:pt x="0" y="111"/>
                        </a:lnTo>
                        <a:lnTo>
                          <a:pt x="24" y="108"/>
                        </a:lnTo>
                        <a:lnTo>
                          <a:pt x="12" y="81"/>
                        </a:lnTo>
                        <a:lnTo>
                          <a:pt x="42" y="84"/>
                        </a:lnTo>
                        <a:lnTo>
                          <a:pt x="24" y="51"/>
                        </a:lnTo>
                        <a:lnTo>
                          <a:pt x="42" y="42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6" name="Group 838"/>
                  <p:cNvGrpSpPr>
                    <a:grpSpLocks/>
                  </p:cNvGrpSpPr>
                  <p:nvPr/>
                </p:nvGrpSpPr>
                <p:grpSpPr bwMode="auto">
                  <a:xfrm>
                    <a:off x="4253" y="2687"/>
                    <a:ext cx="253" cy="650"/>
                    <a:chOff x="4253" y="2687"/>
                    <a:chExt cx="253" cy="650"/>
                  </a:xfrm>
                </p:grpSpPr>
                <p:sp>
                  <p:nvSpPr>
                    <p:cNvPr id="79" name="Freeform 836"/>
                    <p:cNvSpPr>
                      <a:spLocks/>
                    </p:cNvSpPr>
                    <p:nvPr/>
                  </p:nvSpPr>
                  <p:spPr bwMode="auto">
                    <a:xfrm>
                      <a:off x="4253" y="2687"/>
                      <a:ext cx="253" cy="650"/>
                    </a:xfrm>
                    <a:custGeom>
                      <a:avLst/>
                      <a:gdLst/>
                      <a:ahLst/>
                      <a:cxnLst>
                        <a:cxn ang="0">
                          <a:pos x="127" y="0"/>
                        </a:cxn>
                        <a:cxn ang="0">
                          <a:pos x="185" y="144"/>
                        </a:cxn>
                        <a:cxn ang="0">
                          <a:pos x="220" y="265"/>
                        </a:cxn>
                        <a:cxn ang="0">
                          <a:pos x="239" y="386"/>
                        </a:cxn>
                        <a:cxn ang="0">
                          <a:pos x="253" y="515"/>
                        </a:cxn>
                        <a:cxn ang="0">
                          <a:pos x="253" y="599"/>
                        </a:cxn>
                        <a:cxn ang="0">
                          <a:pos x="245" y="650"/>
                        </a:cxn>
                        <a:cxn ang="0">
                          <a:pos x="216" y="604"/>
                        </a:cxn>
                        <a:cxn ang="0">
                          <a:pos x="154" y="592"/>
                        </a:cxn>
                        <a:cxn ang="0">
                          <a:pos x="161" y="482"/>
                        </a:cxn>
                        <a:cxn ang="0">
                          <a:pos x="127" y="337"/>
                        </a:cxn>
                        <a:cxn ang="0">
                          <a:pos x="70" y="184"/>
                        </a:cxn>
                        <a:cxn ang="0">
                          <a:pos x="34" y="102"/>
                        </a:cxn>
                        <a:cxn ang="0">
                          <a:pos x="0" y="47"/>
                        </a:cxn>
                        <a:cxn ang="0">
                          <a:pos x="43" y="12"/>
                        </a:cxn>
                        <a:cxn ang="0">
                          <a:pos x="127" y="0"/>
                        </a:cxn>
                      </a:cxnLst>
                      <a:rect l="0" t="0" r="r" b="b"/>
                      <a:pathLst>
                        <a:path w="253" h="650">
                          <a:moveTo>
                            <a:pt x="127" y="0"/>
                          </a:moveTo>
                          <a:lnTo>
                            <a:pt x="185" y="144"/>
                          </a:lnTo>
                          <a:lnTo>
                            <a:pt x="220" y="265"/>
                          </a:lnTo>
                          <a:lnTo>
                            <a:pt x="239" y="386"/>
                          </a:lnTo>
                          <a:lnTo>
                            <a:pt x="253" y="515"/>
                          </a:lnTo>
                          <a:lnTo>
                            <a:pt x="253" y="599"/>
                          </a:lnTo>
                          <a:lnTo>
                            <a:pt x="245" y="650"/>
                          </a:lnTo>
                          <a:lnTo>
                            <a:pt x="216" y="604"/>
                          </a:lnTo>
                          <a:lnTo>
                            <a:pt x="154" y="592"/>
                          </a:lnTo>
                          <a:lnTo>
                            <a:pt x="161" y="482"/>
                          </a:lnTo>
                          <a:lnTo>
                            <a:pt x="127" y="337"/>
                          </a:lnTo>
                          <a:lnTo>
                            <a:pt x="70" y="184"/>
                          </a:lnTo>
                          <a:lnTo>
                            <a:pt x="34" y="102"/>
                          </a:lnTo>
                          <a:lnTo>
                            <a:pt x="0" y="47"/>
                          </a:lnTo>
                          <a:lnTo>
                            <a:pt x="43" y="12"/>
                          </a:lnTo>
                          <a:lnTo>
                            <a:pt x="127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837"/>
                    <p:cNvSpPr>
                      <a:spLocks/>
                    </p:cNvSpPr>
                    <p:nvPr/>
                  </p:nvSpPr>
                  <p:spPr bwMode="auto">
                    <a:xfrm>
                      <a:off x="4365" y="3186"/>
                      <a:ext cx="4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0"/>
                        </a:cxn>
                        <a:cxn ang="0">
                          <a:pos x="0" y="27"/>
                        </a:cxn>
                        <a:cxn ang="0">
                          <a:pos x="36" y="102"/>
                        </a:cxn>
                        <a:cxn ang="0">
                          <a:pos x="33" y="0"/>
                        </a:cxn>
                      </a:cxnLst>
                      <a:rect l="0" t="0" r="r" b="b"/>
                      <a:pathLst>
                        <a:path w="36" h="102">
                          <a:moveTo>
                            <a:pt x="33" y="0"/>
                          </a:moveTo>
                          <a:lnTo>
                            <a:pt x="0" y="27"/>
                          </a:lnTo>
                          <a:lnTo>
                            <a:pt x="36" y="102"/>
                          </a:ln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7" name="Freeform 839"/>
                  <p:cNvSpPr>
                    <a:spLocks/>
                  </p:cNvSpPr>
                  <p:nvPr/>
                </p:nvSpPr>
                <p:spPr bwMode="auto">
                  <a:xfrm>
                    <a:off x="3252" y="2727"/>
                    <a:ext cx="996" cy="615"/>
                  </a:xfrm>
                  <a:custGeom>
                    <a:avLst/>
                    <a:gdLst/>
                    <a:ahLst/>
                    <a:cxnLst>
                      <a:cxn ang="0">
                        <a:pos x="996" y="12"/>
                      </a:cxn>
                      <a:cxn ang="0">
                        <a:pos x="855" y="45"/>
                      </a:cxn>
                      <a:cxn ang="0">
                        <a:pos x="801" y="36"/>
                      </a:cxn>
                      <a:cxn ang="0">
                        <a:pos x="696" y="0"/>
                      </a:cxn>
                      <a:cxn ang="0">
                        <a:pos x="570" y="3"/>
                      </a:cxn>
                      <a:cxn ang="0">
                        <a:pos x="468" y="36"/>
                      </a:cxn>
                      <a:cxn ang="0">
                        <a:pos x="339" y="45"/>
                      </a:cxn>
                      <a:cxn ang="0">
                        <a:pos x="60" y="18"/>
                      </a:cxn>
                      <a:cxn ang="0">
                        <a:pos x="18" y="21"/>
                      </a:cxn>
                      <a:cxn ang="0">
                        <a:pos x="0" y="75"/>
                      </a:cxn>
                      <a:cxn ang="0">
                        <a:pos x="3" y="117"/>
                      </a:cxn>
                      <a:cxn ang="0">
                        <a:pos x="54" y="180"/>
                      </a:cxn>
                      <a:cxn ang="0">
                        <a:pos x="72" y="192"/>
                      </a:cxn>
                      <a:cxn ang="0">
                        <a:pos x="120" y="216"/>
                      </a:cxn>
                      <a:cxn ang="0">
                        <a:pos x="243" y="219"/>
                      </a:cxn>
                      <a:cxn ang="0">
                        <a:pos x="390" y="231"/>
                      </a:cxn>
                      <a:cxn ang="0">
                        <a:pos x="396" y="243"/>
                      </a:cxn>
                      <a:cxn ang="0">
                        <a:pos x="372" y="261"/>
                      </a:cxn>
                      <a:cxn ang="0">
                        <a:pos x="330" y="300"/>
                      </a:cxn>
                      <a:cxn ang="0">
                        <a:pos x="210" y="408"/>
                      </a:cxn>
                      <a:cxn ang="0">
                        <a:pos x="195" y="435"/>
                      </a:cxn>
                      <a:cxn ang="0">
                        <a:pos x="180" y="492"/>
                      </a:cxn>
                      <a:cxn ang="0">
                        <a:pos x="183" y="540"/>
                      </a:cxn>
                      <a:cxn ang="0">
                        <a:pos x="279" y="615"/>
                      </a:cxn>
                      <a:cxn ang="0">
                        <a:pos x="390" y="585"/>
                      </a:cxn>
                      <a:cxn ang="0">
                        <a:pos x="429" y="561"/>
                      </a:cxn>
                      <a:cxn ang="0">
                        <a:pos x="438" y="555"/>
                      </a:cxn>
                      <a:cxn ang="0">
                        <a:pos x="459" y="504"/>
                      </a:cxn>
                      <a:cxn ang="0">
                        <a:pos x="498" y="462"/>
                      </a:cxn>
                      <a:cxn ang="0">
                        <a:pos x="519" y="423"/>
                      </a:cxn>
                      <a:cxn ang="0">
                        <a:pos x="510" y="369"/>
                      </a:cxn>
                      <a:cxn ang="0">
                        <a:pos x="462" y="357"/>
                      </a:cxn>
                      <a:cxn ang="0">
                        <a:pos x="417" y="360"/>
                      </a:cxn>
                      <a:cxn ang="0">
                        <a:pos x="390" y="369"/>
                      </a:cxn>
                      <a:cxn ang="0">
                        <a:pos x="321" y="444"/>
                      </a:cxn>
                      <a:cxn ang="0">
                        <a:pos x="303" y="483"/>
                      </a:cxn>
                    </a:cxnLst>
                    <a:rect l="0" t="0" r="r" b="b"/>
                    <a:pathLst>
                      <a:path w="996" h="615">
                        <a:moveTo>
                          <a:pt x="996" y="12"/>
                        </a:moveTo>
                        <a:cubicBezTo>
                          <a:pt x="947" y="28"/>
                          <a:pt x="908" y="42"/>
                          <a:pt x="855" y="45"/>
                        </a:cubicBezTo>
                        <a:cubicBezTo>
                          <a:pt x="837" y="42"/>
                          <a:pt x="818" y="43"/>
                          <a:pt x="801" y="36"/>
                        </a:cubicBezTo>
                        <a:cubicBezTo>
                          <a:pt x="766" y="21"/>
                          <a:pt x="734" y="5"/>
                          <a:pt x="696" y="0"/>
                        </a:cubicBezTo>
                        <a:cubicBezTo>
                          <a:pt x="654" y="1"/>
                          <a:pt x="612" y="1"/>
                          <a:pt x="570" y="3"/>
                        </a:cubicBezTo>
                        <a:cubicBezTo>
                          <a:pt x="535" y="5"/>
                          <a:pt x="504" y="32"/>
                          <a:pt x="468" y="36"/>
                        </a:cubicBezTo>
                        <a:cubicBezTo>
                          <a:pt x="425" y="41"/>
                          <a:pt x="382" y="41"/>
                          <a:pt x="339" y="45"/>
                        </a:cubicBezTo>
                        <a:cubicBezTo>
                          <a:pt x="242" y="69"/>
                          <a:pt x="157" y="28"/>
                          <a:pt x="60" y="18"/>
                        </a:cubicBezTo>
                        <a:cubicBezTo>
                          <a:pt x="50" y="11"/>
                          <a:pt x="29" y="25"/>
                          <a:pt x="18" y="21"/>
                        </a:cubicBezTo>
                        <a:cubicBezTo>
                          <a:pt x="7" y="38"/>
                          <a:pt x="5" y="56"/>
                          <a:pt x="0" y="75"/>
                        </a:cubicBezTo>
                        <a:cubicBezTo>
                          <a:pt x="1" y="89"/>
                          <a:pt x="0" y="103"/>
                          <a:pt x="3" y="117"/>
                        </a:cubicBezTo>
                        <a:cubicBezTo>
                          <a:pt x="7" y="134"/>
                          <a:pt x="39" y="173"/>
                          <a:pt x="54" y="180"/>
                        </a:cubicBezTo>
                        <a:cubicBezTo>
                          <a:pt x="65" y="192"/>
                          <a:pt x="69" y="188"/>
                          <a:pt x="72" y="192"/>
                        </a:cubicBezTo>
                        <a:cubicBezTo>
                          <a:pt x="83" y="198"/>
                          <a:pt x="92" y="212"/>
                          <a:pt x="120" y="216"/>
                        </a:cubicBezTo>
                        <a:cubicBezTo>
                          <a:pt x="161" y="218"/>
                          <a:pt x="202" y="218"/>
                          <a:pt x="243" y="219"/>
                        </a:cubicBezTo>
                        <a:cubicBezTo>
                          <a:pt x="290" y="228"/>
                          <a:pt x="342" y="229"/>
                          <a:pt x="390" y="231"/>
                        </a:cubicBezTo>
                        <a:cubicBezTo>
                          <a:pt x="392" y="235"/>
                          <a:pt x="396" y="239"/>
                          <a:pt x="396" y="243"/>
                        </a:cubicBezTo>
                        <a:cubicBezTo>
                          <a:pt x="396" y="254"/>
                          <a:pt x="378" y="255"/>
                          <a:pt x="372" y="261"/>
                        </a:cubicBezTo>
                        <a:cubicBezTo>
                          <a:pt x="358" y="275"/>
                          <a:pt x="351" y="293"/>
                          <a:pt x="330" y="300"/>
                        </a:cubicBezTo>
                        <a:cubicBezTo>
                          <a:pt x="291" y="339"/>
                          <a:pt x="244" y="363"/>
                          <a:pt x="210" y="408"/>
                        </a:cubicBezTo>
                        <a:cubicBezTo>
                          <a:pt x="205" y="424"/>
                          <a:pt x="209" y="414"/>
                          <a:pt x="195" y="435"/>
                        </a:cubicBezTo>
                        <a:cubicBezTo>
                          <a:pt x="186" y="449"/>
                          <a:pt x="183" y="477"/>
                          <a:pt x="180" y="492"/>
                        </a:cubicBezTo>
                        <a:cubicBezTo>
                          <a:pt x="181" y="508"/>
                          <a:pt x="181" y="524"/>
                          <a:pt x="183" y="540"/>
                        </a:cubicBezTo>
                        <a:cubicBezTo>
                          <a:pt x="191" y="596"/>
                          <a:pt x="229" y="607"/>
                          <a:pt x="279" y="615"/>
                        </a:cubicBezTo>
                        <a:cubicBezTo>
                          <a:pt x="318" y="610"/>
                          <a:pt x="355" y="603"/>
                          <a:pt x="390" y="585"/>
                        </a:cubicBezTo>
                        <a:cubicBezTo>
                          <a:pt x="403" y="578"/>
                          <a:pt x="417" y="569"/>
                          <a:pt x="429" y="561"/>
                        </a:cubicBezTo>
                        <a:cubicBezTo>
                          <a:pt x="432" y="559"/>
                          <a:pt x="438" y="555"/>
                          <a:pt x="438" y="555"/>
                        </a:cubicBezTo>
                        <a:cubicBezTo>
                          <a:pt x="450" y="537"/>
                          <a:pt x="451" y="522"/>
                          <a:pt x="459" y="504"/>
                        </a:cubicBezTo>
                        <a:cubicBezTo>
                          <a:pt x="469" y="482"/>
                          <a:pt x="485" y="482"/>
                          <a:pt x="498" y="462"/>
                        </a:cubicBezTo>
                        <a:cubicBezTo>
                          <a:pt x="508" y="447"/>
                          <a:pt x="511" y="438"/>
                          <a:pt x="519" y="423"/>
                        </a:cubicBezTo>
                        <a:cubicBezTo>
                          <a:pt x="518" y="416"/>
                          <a:pt x="516" y="374"/>
                          <a:pt x="510" y="369"/>
                        </a:cubicBezTo>
                        <a:cubicBezTo>
                          <a:pt x="501" y="362"/>
                          <a:pt x="473" y="361"/>
                          <a:pt x="462" y="357"/>
                        </a:cubicBezTo>
                        <a:cubicBezTo>
                          <a:pt x="447" y="358"/>
                          <a:pt x="432" y="358"/>
                          <a:pt x="417" y="360"/>
                        </a:cubicBezTo>
                        <a:cubicBezTo>
                          <a:pt x="408" y="362"/>
                          <a:pt x="390" y="369"/>
                          <a:pt x="390" y="369"/>
                        </a:cubicBezTo>
                        <a:cubicBezTo>
                          <a:pt x="357" y="394"/>
                          <a:pt x="344" y="409"/>
                          <a:pt x="321" y="444"/>
                        </a:cubicBezTo>
                        <a:cubicBezTo>
                          <a:pt x="313" y="456"/>
                          <a:pt x="313" y="478"/>
                          <a:pt x="303" y="483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840"/>
                  <p:cNvSpPr>
                    <a:spLocks/>
                  </p:cNvSpPr>
                  <p:nvPr/>
                </p:nvSpPr>
                <p:spPr bwMode="auto">
                  <a:xfrm>
                    <a:off x="3576" y="3114"/>
                    <a:ext cx="355" cy="318"/>
                  </a:xfrm>
                  <a:custGeom>
                    <a:avLst/>
                    <a:gdLst/>
                    <a:ahLst/>
                    <a:cxnLst>
                      <a:cxn ang="0">
                        <a:pos x="0" y="228"/>
                      </a:cxn>
                      <a:cxn ang="0">
                        <a:pos x="33" y="306"/>
                      </a:cxn>
                      <a:cxn ang="0">
                        <a:pos x="60" y="318"/>
                      </a:cxn>
                      <a:cxn ang="0">
                        <a:pos x="132" y="309"/>
                      </a:cxn>
                      <a:cxn ang="0">
                        <a:pos x="228" y="255"/>
                      </a:cxn>
                      <a:cxn ang="0">
                        <a:pos x="291" y="198"/>
                      </a:cxn>
                      <a:cxn ang="0">
                        <a:pos x="297" y="189"/>
                      </a:cxn>
                      <a:cxn ang="0">
                        <a:pos x="306" y="183"/>
                      </a:cxn>
                      <a:cxn ang="0">
                        <a:pos x="318" y="156"/>
                      </a:cxn>
                      <a:cxn ang="0">
                        <a:pos x="345" y="90"/>
                      </a:cxn>
                      <a:cxn ang="0">
                        <a:pos x="315" y="0"/>
                      </a:cxn>
                      <a:cxn ang="0">
                        <a:pos x="267" y="9"/>
                      </a:cxn>
                      <a:cxn ang="0">
                        <a:pos x="222" y="39"/>
                      </a:cxn>
                      <a:cxn ang="0">
                        <a:pos x="201" y="57"/>
                      </a:cxn>
                    </a:cxnLst>
                    <a:rect l="0" t="0" r="r" b="b"/>
                    <a:pathLst>
                      <a:path w="355" h="318">
                        <a:moveTo>
                          <a:pt x="0" y="228"/>
                        </a:moveTo>
                        <a:cubicBezTo>
                          <a:pt x="4" y="262"/>
                          <a:pt x="15" y="278"/>
                          <a:pt x="33" y="306"/>
                        </a:cubicBezTo>
                        <a:cubicBezTo>
                          <a:pt x="38" y="314"/>
                          <a:pt x="60" y="318"/>
                          <a:pt x="60" y="318"/>
                        </a:cubicBezTo>
                        <a:cubicBezTo>
                          <a:pt x="85" y="316"/>
                          <a:pt x="108" y="314"/>
                          <a:pt x="132" y="309"/>
                        </a:cubicBezTo>
                        <a:cubicBezTo>
                          <a:pt x="165" y="292"/>
                          <a:pt x="201" y="282"/>
                          <a:pt x="228" y="255"/>
                        </a:cubicBezTo>
                        <a:cubicBezTo>
                          <a:pt x="247" y="236"/>
                          <a:pt x="269" y="213"/>
                          <a:pt x="291" y="198"/>
                        </a:cubicBezTo>
                        <a:cubicBezTo>
                          <a:pt x="293" y="195"/>
                          <a:pt x="294" y="192"/>
                          <a:pt x="297" y="189"/>
                        </a:cubicBezTo>
                        <a:cubicBezTo>
                          <a:pt x="300" y="186"/>
                          <a:pt x="304" y="186"/>
                          <a:pt x="306" y="183"/>
                        </a:cubicBezTo>
                        <a:cubicBezTo>
                          <a:pt x="311" y="176"/>
                          <a:pt x="314" y="164"/>
                          <a:pt x="318" y="156"/>
                        </a:cubicBezTo>
                        <a:cubicBezTo>
                          <a:pt x="330" y="134"/>
                          <a:pt x="339" y="114"/>
                          <a:pt x="345" y="90"/>
                        </a:cubicBezTo>
                        <a:cubicBezTo>
                          <a:pt x="341" y="47"/>
                          <a:pt x="355" y="13"/>
                          <a:pt x="315" y="0"/>
                        </a:cubicBezTo>
                        <a:cubicBezTo>
                          <a:pt x="296" y="2"/>
                          <a:pt x="284" y="5"/>
                          <a:pt x="267" y="9"/>
                        </a:cubicBezTo>
                        <a:cubicBezTo>
                          <a:pt x="252" y="19"/>
                          <a:pt x="235" y="27"/>
                          <a:pt x="222" y="39"/>
                        </a:cubicBezTo>
                        <a:cubicBezTo>
                          <a:pt x="201" y="58"/>
                          <a:pt x="213" y="57"/>
                          <a:pt x="201" y="57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841"/>
                  <p:cNvSpPr>
                    <a:spLocks/>
                  </p:cNvSpPr>
                  <p:nvPr/>
                </p:nvSpPr>
                <p:spPr bwMode="auto">
                  <a:xfrm>
                    <a:off x="3729" y="3108"/>
                    <a:ext cx="305" cy="389"/>
                  </a:xfrm>
                  <a:custGeom>
                    <a:avLst/>
                    <a:gdLst/>
                    <a:ahLst/>
                    <a:cxnLst>
                      <a:cxn ang="0">
                        <a:pos x="0" y="324"/>
                      </a:cxn>
                      <a:cxn ang="0">
                        <a:pos x="27" y="354"/>
                      </a:cxn>
                      <a:cxn ang="0">
                        <a:pos x="57" y="381"/>
                      </a:cxn>
                      <a:cxn ang="0">
                        <a:pos x="99" y="387"/>
                      </a:cxn>
                      <a:cxn ang="0">
                        <a:pos x="144" y="363"/>
                      </a:cxn>
                      <a:cxn ang="0">
                        <a:pos x="171" y="339"/>
                      </a:cxn>
                      <a:cxn ang="0">
                        <a:pos x="195" y="291"/>
                      </a:cxn>
                      <a:cxn ang="0">
                        <a:pos x="243" y="204"/>
                      </a:cxn>
                      <a:cxn ang="0">
                        <a:pos x="282" y="129"/>
                      </a:cxn>
                      <a:cxn ang="0">
                        <a:pos x="291" y="102"/>
                      </a:cxn>
                      <a:cxn ang="0">
                        <a:pos x="297" y="84"/>
                      </a:cxn>
                      <a:cxn ang="0">
                        <a:pos x="294" y="12"/>
                      </a:cxn>
                      <a:cxn ang="0">
                        <a:pos x="264" y="0"/>
                      </a:cxn>
                      <a:cxn ang="0">
                        <a:pos x="210" y="21"/>
                      </a:cxn>
                      <a:cxn ang="0">
                        <a:pos x="198" y="33"/>
                      </a:cxn>
                    </a:cxnLst>
                    <a:rect l="0" t="0" r="r" b="b"/>
                    <a:pathLst>
                      <a:path w="299" h="389">
                        <a:moveTo>
                          <a:pt x="0" y="324"/>
                        </a:moveTo>
                        <a:cubicBezTo>
                          <a:pt x="9" y="338"/>
                          <a:pt x="12" y="349"/>
                          <a:pt x="27" y="354"/>
                        </a:cubicBezTo>
                        <a:cubicBezTo>
                          <a:pt x="37" y="368"/>
                          <a:pt x="41" y="377"/>
                          <a:pt x="57" y="381"/>
                        </a:cubicBezTo>
                        <a:cubicBezTo>
                          <a:pt x="71" y="384"/>
                          <a:pt x="83" y="389"/>
                          <a:pt x="99" y="387"/>
                        </a:cubicBezTo>
                        <a:cubicBezTo>
                          <a:pt x="113" y="384"/>
                          <a:pt x="132" y="371"/>
                          <a:pt x="144" y="363"/>
                        </a:cubicBezTo>
                        <a:cubicBezTo>
                          <a:pt x="153" y="362"/>
                          <a:pt x="167" y="345"/>
                          <a:pt x="171" y="339"/>
                        </a:cubicBezTo>
                        <a:cubicBezTo>
                          <a:pt x="181" y="323"/>
                          <a:pt x="186" y="307"/>
                          <a:pt x="195" y="291"/>
                        </a:cubicBezTo>
                        <a:cubicBezTo>
                          <a:pt x="212" y="262"/>
                          <a:pt x="232" y="236"/>
                          <a:pt x="243" y="204"/>
                        </a:cubicBezTo>
                        <a:cubicBezTo>
                          <a:pt x="252" y="178"/>
                          <a:pt x="271" y="154"/>
                          <a:pt x="282" y="129"/>
                        </a:cubicBezTo>
                        <a:cubicBezTo>
                          <a:pt x="282" y="129"/>
                          <a:pt x="289" y="107"/>
                          <a:pt x="291" y="102"/>
                        </a:cubicBezTo>
                        <a:cubicBezTo>
                          <a:pt x="293" y="96"/>
                          <a:pt x="297" y="84"/>
                          <a:pt x="297" y="84"/>
                        </a:cubicBezTo>
                        <a:cubicBezTo>
                          <a:pt x="296" y="60"/>
                          <a:pt x="299" y="36"/>
                          <a:pt x="294" y="12"/>
                        </a:cubicBezTo>
                        <a:cubicBezTo>
                          <a:pt x="292" y="1"/>
                          <a:pt x="264" y="0"/>
                          <a:pt x="264" y="0"/>
                        </a:cubicBezTo>
                        <a:cubicBezTo>
                          <a:pt x="225" y="3"/>
                          <a:pt x="231" y="0"/>
                          <a:pt x="210" y="21"/>
                        </a:cubicBezTo>
                        <a:cubicBezTo>
                          <a:pt x="197" y="34"/>
                          <a:pt x="198" y="24"/>
                          <a:pt x="198" y="33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842"/>
                  <p:cNvSpPr>
                    <a:spLocks/>
                  </p:cNvSpPr>
                  <p:nvPr/>
                </p:nvSpPr>
                <p:spPr bwMode="auto">
                  <a:xfrm>
                    <a:off x="3903" y="3197"/>
                    <a:ext cx="219" cy="325"/>
                  </a:xfrm>
                  <a:custGeom>
                    <a:avLst/>
                    <a:gdLst/>
                    <a:ahLst/>
                    <a:cxnLst>
                      <a:cxn ang="0">
                        <a:pos x="0" y="256"/>
                      </a:cxn>
                      <a:cxn ang="0">
                        <a:pos x="12" y="298"/>
                      </a:cxn>
                      <a:cxn ang="0">
                        <a:pos x="72" y="319"/>
                      </a:cxn>
                      <a:cxn ang="0">
                        <a:pos x="141" y="292"/>
                      </a:cxn>
                      <a:cxn ang="0">
                        <a:pos x="186" y="172"/>
                      </a:cxn>
                      <a:cxn ang="0">
                        <a:pos x="201" y="121"/>
                      </a:cxn>
                      <a:cxn ang="0">
                        <a:pos x="207" y="103"/>
                      </a:cxn>
                      <a:cxn ang="0">
                        <a:pos x="186" y="4"/>
                      </a:cxn>
                      <a:cxn ang="0">
                        <a:pos x="126" y="19"/>
                      </a:cxn>
                    </a:cxnLst>
                    <a:rect l="0" t="0" r="r" b="b"/>
                    <a:pathLst>
                      <a:path w="219" h="325">
                        <a:moveTo>
                          <a:pt x="0" y="256"/>
                        </a:moveTo>
                        <a:cubicBezTo>
                          <a:pt x="2" y="263"/>
                          <a:pt x="8" y="290"/>
                          <a:pt x="12" y="298"/>
                        </a:cubicBezTo>
                        <a:cubicBezTo>
                          <a:pt x="19" y="311"/>
                          <a:pt x="57" y="316"/>
                          <a:pt x="72" y="319"/>
                        </a:cubicBezTo>
                        <a:cubicBezTo>
                          <a:pt x="129" y="316"/>
                          <a:pt x="119" y="325"/>
                          <a:pt x="141" y="292"/>
                        </a:cubicBezTo>
                        <a:cubicBezTo>
                          <a:pt x="151" y="254"/>
                          <a:pt x="164" y="205"/>
                          <a:pt x="186" y="172"/>
                        </a:cubicBezTo>
                        <a:cubicBezTo>
                          <a:pt x="190" y="155"/>
                          <a:pt x="195" y="138"/>
                          <a:pt x="201" y="121"/>
                        </a:cubicBezTo>
                        <a:cubicBezTo>
                          <a:pt x="203" y="115"/>
                          <a:pt x="207" y="103"/>
                          <a:pt x="207" y="103"/>
                        </a:cubicBezTo>
                        <a:cubicBezTo>
                          <a:pt x="213" y="63"/>
                          <a:pt x="219" y="29"/>
                          <a:pt x="186" y="4"/>
                        </a:cubicBezTo>
                        <a:cubicBezTo>
                          <a:pt x="151" y="6"/>
                          <a:pt x="145" y="0"/>
                          <a:pt x="126" y="19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843"/>
                  <p:cNvSpPr>
                    <a:spLocks/>
                  </p:cNvSpPr>
                  <p:nvPr/>
                </p:nvSpPr>
                <p:spPr bwMode="auto">
                  <a:xfrm>
                    <a:off x="3650" y="3105"/>
                    <a:ext cx="73" cy="115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7" y="45"/>
                      </a:cxn>
                      <a:cxn ang="0">
                        <a:pos x="1" y="63"/>
                      </a:cxn>
                      <a:cxn ang="0">
                        <a:pos x="4" y="93"/>
                      </a:cxn>
                      <a:cxn ang="0">
                        <a:pos x="73" y="114"/>
                      </a:cxn>
                    </a:cxnLst>
                    <a:rect l="0" t="0" r="r" b="b"/>
                    <a:pathLst>
                      <a:path w="73" h="115">
                        <a:moveTo>
                          <a:pt x="16" y="0"/>
                        </a:moveTo>
                        <a:cubicBezTo>
                          <a:pt x="12" y="33"/>
                          <a:pt x="16" y="18"/>
                          <a:pt x="7" y="45"/>
                        </a:cubicBezTo>
                        <a:cubicBezTo>
                          <a:pt x="5" y="51"/>
                          <a:pt x="1" y="63"/>
                          <a:pt x="1" y="63"/>
                        </a:cubicBezTo>
                        <a:cubicBezTo>
                          <a:pt x="2" y="73"/>
                          <a:pt x="0" y="84"/>
                          <a:pt x="4" y="93"/>
                        </a:cubicBezTo>
                        <a:cubicBezTo>
                          <a:pt x="15" y="115"/>
                          <a:pt x="55" y="114"/>
                          <a:pt x="73" y="114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844"/>
                  <p:cNvSpPr>
                    <a:spLocks/>
                  </p:cNvSpPr>
                  <p:nvPr/>
                </p:nvSpPr>
                <p:spPr bwMode="auto">
                  <a:xfrm>
                    <a:off x="3820" y="3126"/>
                    <a:ext cx="92" cy="113"/>
                  </a:xfrm>
                  <a:custGeom>
                    <a:avLst/>
                    <a:gdLst/>
                    <a:ahLst/>
                    <a:cxnLst>
                      <a:cxn ang="0">
                        <a:pos x="26" y="0"/>
                      </a:cxn>
                      <a:cxn ang="0">
                        <a:pos x="2" y="51"/>
                      </a:cxn>
                      <a:cxn ang="0">
                        <a:pos x="8" y="99"/>
                      </a:cxn>
                      <a:cxn ang="0">
                        <a:pos x="50" y="111"/>
                      </a:cxn>
                      <a:cxn ang="0">
                        <a:pos x="77" y="102"/>
                      </a:cxn>
                      <a:cxn ang="0">
                        <a:pos x="92" y="90"/>
                      </a:cxn>
                    </a:cxnLst>
                    <a:rect l="0" t="0" r="r" b="b"/>
                    <a:pathLst>
                      <a:path w="92" h="113">
                        <a:moveTo>
                          <a:pt x="26" y="0"/>
                        </a:moveTo>
                        <a:cubicBezTo>
                          <a:pt x="20" y="18"/>
                          <a:pt x="8" y="33"/>
                          <a:pt x="2" y="51"/>
                        </a:cubicBezTo>
                        <a:cubicBezTo>
                          <a:pt x="0" y="65"/>
                          <a:pt x="1" y="87"/>
                          <a:pt x="8" y="99"/>
                        </a:cubicBezTo>
                        <a:cubicBezTo>
                          <a:pt x="11" y="104"/>
                          <a:pt x="50" y="111"/>
                          <a:pt x="50" y="111"/>
                        </a:cubicBezTo>
                        <a:cubicBezTo>
                          <a:pt x="61" y="113"/>
                          <a:pt x="70" y="105"/>
                          <a:pt x="77" y="102"/>
                        </a:cubicBezTo>
                        <a:cubicBezTo>
                          <a:pt x="84" y="99"/>
                          <a:pt x="89" y="92"/>
                          <a:pt x="92" y="90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845"/>
                  <p:cNvSpPr>
                    <a:spLocks/>
                  </p:cNvSpPr>
                  <p:nvPr/>
                </p:nvSpPr>
                <p:spPr bwMode="auto">
                  <a:xfrm>
                    <a:off x="3924" y="3159"/>
                    <a:ext cx="90" cy="71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6" y="57"/>
                      </a:cxn>
                      <a:cxn ang="0">
                        <a:pos x="36" y="69"/>
                      </a:cxn>
                      <a:cxn ang="0">
                        <a:pos x="81" y="54"/>
                      </a:cxn>
                      <a:cxn ang="0">
                        <a:pos x="90" y="30"/>
                      </a:cxn>
                    </a:cxnLst>
                    <a:rect l="0" t="0" r="r" b="b"/>
                    <a:pathLst>
                      <a:path w="90" h="71">
                        <a:moveTo>
                          <a:pt x="3" y="0"/>
                        </a:moveTo>
                        <a:cubicBezTo>
                          <a:pt x="4" y="23"/>
                          <a:pt x="0" y="35"/>
                          <a:pt x="6" y="57"/>
                        </a:cubicBezTo>
                        <a:cubicBezTo>
                          <a:pt x="8" y="63"/>
                          <a:pt x="36" y="69"/>
                          <a:pt x="36" y="69"/>
                        </a:cubicBezTo>
                        <a:cubicBezTo>
                          <a:pt x="77" y="65"/>
                          <a:pt x="55" y="71"/>
                          <a:pt x="81" y="54"/>
                        </a:cubicBezTo>
                        <a:cubicBezTo>
                          <a:pt x="87" y="46"/>
                          <a:pt x="90" y="40"/>
                          <a:pt x="90" y="30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846"/>
                  <p:cNvSpPr>
                    <a:spLocks/>
                  </p:cNvSpPr>
                  <p:nvPr/>
                </p:nvSpPr>
                <p:spPr bwMode="auto">
                  <a:xfrm>
                    <a:off x="4014" y="3243"/>
                    <a:ext cx="93" cy="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1" y="33"/>
                      </a:cxn>
                      <a:cxn ang="0">
                        <a:pos x="48" y="39"/>
                      </a:cxn>
                      <a:cxn ang="0">
                        <a:pos x="81" y="27"/>
                      </a:cxn>
                      <a:cxn ang="0">
                        <a:pos x="93" y="6"/>
                      </a:cxn>
                    </a:cxnLst>
                    <a:rect l="0" t="0" r="r" b="b"/>
                    <a:pathLst>
                      <a:path w="93" h="40">
                        <a:moveTo>
                          <a:pt x="0" y="0"/>
                        </a:moveTo>
                        <a:cubicBezTo>
                          <a:pt x="9" y="13"/>
                          <a:pt x="8" y="24"/>
                          <a:pt x="21" y="33"/>
                        </a:cubicBezTo>
                        <a:cubicBezTo>
                          <a:pt x="30" y="39"/>
                          <a:pt x="38" y="40"/>
                          <a:pt x="48" y="39"/>
                        </a:cubicBezTo>
                        <a:cubicBezTo>
                          <a:pt x="58" y="38"/>
                          <a:pt x="74" y="32"/>
                          <a:pt x="81" y="27"/>
                        </a:cubicBezTo>
                        <a:cubicBezTo>
                          <a:pt x="89" y="25"/>
                          <a:pt x="93" y="6"/>
                          <a:pt x="93" y="6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847"/>
                  <p:cNvSpPr>
                    <a:spLocks/>
                  </p:cNvSpPr>
                  <p:nvPr/>
                </p:nvSpPr>
                <p:spPr bwMode="auto">
                  <a:xfrm>
                    <a:off x="4089" y="2778"/>
                    <a:ext cx="99" cy="1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6" y="36"/>
                      </a:cxn>
                      <a:cxn ang="0">
                        <a:pos x="84" y="63"/>
                      </a:cxn>
                      <a:cxn ang="0">
                        <a:pos x="99" y="108"/>
                      </a:cxn>
                    </a:cxnLst>
                    <a:rect l="0" t="0" r="r" b="b"/>
                    <a:pathLst>
                      <a:path w="99" h="108">
                        <a:moveTo>
                          <a:pt x="0" y="0"/>
                        </a:moveTo>
                        <a:cubicBezTo>
                          <a:pt x="29" y="4"/>
                          <a:pt x="46" y="16"/>
                          <a:pt x="66" y="36"/>
                        </a:cubicBezTo>
                        <a:cubicBezTo>
                          <a:pt x="70" y="48"/>
                          <a:pt x="75" y="54"/>
                          <a:pt x="84" y="63"/>
                        </a:cubicBezTo>
                        <a:cubicBezTo>
                          <a:pt x="90" y="80"/>
                          <a:pt x="99" y="90"/>
                          <a:pt x="99" y="108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848"/>
                  <p:cNvSpPr>
                    <a:spLocks/>
                  </p:cNvSpPr>
                  <p:nvPr/>
                </p:nvSpPr>
                <p:spPr bwMode="auto">
                  <a:xfrm>
                    <a:off x="4254" y="3027"/>
                    <a:ext cx="79" cy="1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9" y="27"/>
                      </a:cxn>
                      <a:cxn ang="0">
                        <a:pos x="75" y="111"/>
                      </a:cxn>
                      <a:cxn ang="0">
                        <a:pos x="78" y="174"/>
                      </a:cxn>
                      <a:cxn ang="0">
                        <a:pos x="72" y="189"/>
                      </a:cxn>
                      <a:cxn ang="0">
                        <a:pos x="72" y="192"/>
                      </a:cxn>
                    </a:cxnLst>
                    <a:rect l="0" t="0" r="r" b="b"/>
                    <a:pathLst>
                      <a:path w="79" h="192">
                        <a:moveTo>
                          <a:pt x="0" y="0"/>
                        </a:moveTo>
                        <a:cubicBezTo>
                          <a:pt x="23" y="12"/>
                          <a:pt x="21" y="15"/>
                          <a:pt x="39" y="27"/>
                        </a:cubicBezTo>
                        <a:cubicBezTo>
                          <a:pt x="58" y="55"/>
                          <a:pt x="69" y="77"/>
                          <a:pt x="75" y="111"/>
                        </a:cubicBezTo>
                        <a:cubicBezTo>
                          <a:pt x="76" y="132"/>
                          <a:pt x="79" y="153"/>
                          <a:pt x="78" y="174"/>
                        </a:cubicBezTo>
                        <a:cubicBezTo>
                          <a:pt x="78" y="179"/>
                          <a:pt x="74" y="184"/>
                          <a:pt x="72" y="189"/>
                        </a:cubicBezTo>
                        <a:cubicBezTo>
                          <a:pt x="72" y="190"/>
                          <a:pt x="72" y="191"/>
                          <a:pt x="72" y="192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849"/>
                  <p:cNvSpPr>
                    <a:spLocks/>
                  </p:cNvSpPr>
                  <p:nvPr/>
                </p:nvSpPr>
                <p:spPr bwMode="auto">
                  <a:xfrm>
                    <a:off x="4341" y="3099"/>
                    <a:ext cx="15" cy="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0"/>
                      </a:cxn>
                      <a:cxn ang="0">
                        <a:pos x="12" y="81"/>
                      </a:cxn>
                    </a:cxnLst>
                    <a:rect l="0" t="0" r="r" b="b"/>
                    <a:pathLst>
                      <a:path w="15" h="81">
                        <a:moveTo>
                          <a:pt x="0" y="0"/>
                        </a:moveTo>
                        <a:cubicBezTo>
                          <a:pt x="10" y="10"/>
                          <a:pt x="11" y="16"/>
                          <a:pt x="15" y="30"/>
                        </a:cubicBezTo>
                        <a:cubicBezTo>
                          <a:pt x="14" y="47"/>
                          <a:pt x="12" y="81"/>
                          <a:pt x="12" y="81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850"/>
                  <p:cNvSpPr>
                    <a:spLocks/>
                  </p:cNvSpPr>
                  <p:nvPr/>
                </p:nvSpPr>
                <p:spPr bwMode="auto">
                  <a:xfrm>
                    <a:off x="3669" y="2991"/>
                    <a:ext cx="141" cy="7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21"/>
                      </a:cxn>
                      <a:cxn ang="0">
                        <a:pos x="123" y="72"/>
                      </a:cxn>
                      <a:cxn ang="0">
                        <a:pos x="141" y="78"/>
                      </a:cxn>
                    </a:cxnLst>
                    <a:rect l="0" t="0" r="r" b="b"/>
                    <a:pathLst>
                      <a:path w="141" h="78">
                        <a:moveTo>
                          <a:pt x="0" y="0"/>
                        </a:moveTo>
                        <a:cubicBezTo>
                          <a:pt x="12" y="4"/>
                          <a:pt x="15" y="12"/>
                          <a:pt x="24" y="21"/>
                        </a:cubicBezTo>
                        <a:cubicBezTo>
                          <a:pt x="38" y="62"/>
                          <a:pt x="86" y="68"/>
                          <a:pt x="123" y="72"/>
                        </a:cubicBezTo>
                        <a:cubicBezTo>
                          <a:pt x="129" y="74"/>
                          <a:pt x="141" y="78"/>
                          <a:pt x="141" y="78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851"/>
                  <p:cNvSpPr>
                    <a:spLocks/>
                  </p:cNvSpPr>
                  <p:nvPr/>
                </p:nvSpPr>
                <p:spPr bwMode="auto">
                  <a:xfrm>
                    <a:off x="4026" y="3084"/>
                    <a:ext cx="123" cy="5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123" y="0"/>
                      </a:cxn>
                    </a:cxnLst>
                    <a:rect l="0" t="0" r="r" b="b"/>
                    <a:pathLst>
                      <a:path w="123" h="57">
                        <a:moveTo>
                          <a:pt x="0" y="57"/>
                        </a:moveTo>
                        <a:cubicBezTo>
                          <a:pt x="69" y="47"/>
                          <a:pt x="75" y="48"/>
                          <a:pt x="123" y="0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852"/>
                  <p:cNvSpPr>
                    <a:spLocks/>
                  </p:cNvSpPr>
                  <p:nvPr/>
                </p:nvSpPr>
                <p:spPr bwMode="auto">
                  <a:xfrm>
                    <a:off x="3270" y="2760"/>
                    <a:ext cx="117" cy="5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9" y="42"/>
                      </a:cxn>
                      <a:cxn ang="0">
                        <a:pos x="57" y="48"/>
                      </a:cxn>
                      <a:cxn ang="0">
                        <a:pos x="99" y="42"/>
                      </a:cxn>
                      <a:cxn ang="0">
                        <a:pos x="111" y="24"/>
                      </a:cxn>
                      <a:cxn ang="0">
                        <a:pos x="117" y="3"/>
                      </a:cxn>
                    </a:cxnLst>
                    <a:rect l="0" t="0" r="r" b="b"/>
                    <a:pathLst>
                      <a:path w="117" h="52">
                        <a:moveTo>
                          <a:pt x="0" y="0"/>
                        </a:moveTo>
                        <a:cubicBezTo>
                          <a:pt x="10" y="20"/>
                          <a:pt x="20" y="29"/>
                          <a:pt x="39" y="42"/>
                        </a:cubicBezTo>
                        <a:cubicBezTo>
                          <a:pt x="44" y="46"/>
                          <a:pt x="57" y="48"/>
                          <a:pt x="57" y="48"/>
                        </a:cubicBezTo>
                        <a:cubicBezTo>
                          <a:pt x="71" y="47"/>
                          <a:pt x="89" y="52"/>
                          <a:pt x="99" y="42"/>
                        </a:cubicBezTo>
                        <a:cubicBezTo>
                          <a:pt x="104" y="37"/>
                          <a:pt x="111" y="24"/>
                          <a:pt x="111" y="24"/>
                        </a:cubicBezTo>
                        <a:cubicBezTo>
                          <a:pt x="113" y="17"/>
                          <a:pt x="117" y="3"/>
                          <a:pt x="117" y="3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853"/>
                  <p:cNvSpPr>
                    <a:spLocks/>
                  </p:cNvSpPr>
                  <p:nvPr/>
                </p:nvSpPr>
                <p:spPr bwMode="auto">
                  <a:xfrm>
                    <a:off x="4035" y="2745"/>
                    <a:ext cx="372" cy="774"/>
                  </a:xfrm>
                  <a:custGeom>
                    <a:avLst/>
                    <a:gdLst/>
                    <a:ahLst/>
                    <a:cxnLst>
                      <a:cxn ang="0">
                        <a:pos x="0" y="774"/>
                      </a:cxn>
                      <a:cxn ang="0">
                        <a:pos x="27" y="753"/>
                      </a:cxn>
                      <a:cxn ang="0">
                        <a:pos x="45" y="735"/>
                      </a:cxn>
                      <a:cxn ang="0">
                        <a:pos x="75" y="690"/>
                      </a:cxn>
                      <a:cxn ang="0">
                        <a:pos x="123" y="630"/>
                      </a:cxn>
                      <a:cxn ang="0">
                        <a:pos x="150" y="594"/>
                      </a:cxn>
                      <a:cxn ang="0">
                        <a:pos x="168" y="582"/>
                      </a:cxn>
                      <a:cxn ang="0">
                        <a:pos x="177" y="576"/>
                      </a:cxn>
                      <a:cxn ang="0">
                        <a:pos x="225" y="534"/>
                      </a:cxn>
                      <a:cxn ang="0">
                        <a:pos x="285" y="483"/>
                      </a:cxn>
                      <a:cxn ang="0">
                        <a:pos x="372" y="438"/>
                      </a:cxn>
                      <a:cxn ang="0">
                        <a:pos x="369" y="339"/>
                      </a:cxn>
                      <a:cxn ang="0">
                        <a:pos x="324" y="210"/>
                      </a:cxn>
                      <a:cxn ang="0">
                        <a:pos x="276" y="96"/>
                      </a:cxn>
                      <a:cxn ang="0">
                        <a:pos x="252" y="36"/>
                      </a:cxn>
                      <a:cxn ang="0">
                        <a:pos x="240" y="12"/>
                      </a:cxn>
                      <a:cxn ang="0">
                        <a:pos x="216" y="0"/>
                      </a:cxn>
                    </a:cxnLst>
                    <a:rect l="0" t="0" r="r" b="b"/>
                    <a:pathLst>
                      <a:path w="372" h="774">
                        <a:moveTo>
                          <a:pt x="0" y="774"/>
                        </a:moveTo>
                        <a:cubicBezTo>
                          <a:pt x="9" y="762"/>
                          <a:pt x="13" y="758"/>
                          <a:pt x="27" y="753"/>
                        </a:cubicBezTo>
                        <a:cubicBezTo>
                          <a:pt x="41" y="732"/>
                          <a:pt x="23" y="757"/>
                          <a:pt x="45" y="735"/>
                        </a:cubicBezTo>
                        <a:cubicBezTo>
                          <a:pt x="57" y="723"/>
                          <a:pt x="62" y="703"/>
                          <a:pt x="75" y="690"/>
                        </a:cubicBezTo>
                        <a:cubicBezTo>
                          <a:pt x="92" y="673"/>
                          <a:pt x="109" y="651"/>
                          <a:pt x="123" y="630"/>
                        </a:cubicBezTo>
                        <a:cubicBezTo>
                          <a:pt x="131" y="618"/>
                          <a:pt x="138" y="603"/>
                          <a:pt x="150" y="594"/>
                        </a:cubicBezTo>
                        <a:cubicBezTo>
                          <a:pt x="156" y="590"/>
                          <a:pt x="162" y="586"/>
                          <a:pt x="168" y="582"/>
                        </a:cubicBezTo>
                        <a:cubicBezTo>
                          <a:pt x="171" y="580"/>
                          <a:pt x="177" y="576"/>
                          <a:pt x="177" y="576"/>
                        </a:cubicBezTo>
                        <a:cubicBezTo>
                          <a:pt x="188" y="559"/>
                          <a:pt x="209" y="547"/>
                          <a:pt x="225" y="534"/>
                        </a:cubicBezTo>
                        <a:cubicBezTo>
                          <a:pt x="244" y="517"/>
                          <a:pt x="262" y="494"/>
                          <a:pt x="285" y="483"/>
                        </a:cubicBezTo>
                        <a:cubicBezTo>
                          <a:pt x="315" y="469"/>
                          <a:pt x="345" y="456"/>
                          <a:pt x="372" y="438"/>
                        </a:cubicBezTo>
                        <a:cubicBezTo>
                          <a:pt x="371" y="405"/>
                          <a:pt x="371" y="372"/>
                          <a:pt x="369" y="339"/>
                        </a:cubicBezTo>
                        <a:cubicBezTo>
                          <a:pt x="367" y="294"/>
                          <a:pt x="338" y="251"/>
                          <a:pt x="324" y="210"/>
                        </a:cubicBezTo>
                        <a:cubicBezTo>
                          <a:pt x="311" y="172"/>
                          <a:pt x="298" y="129"/>
                          <a:pt x="276" y="96"/>
                        </a:cubicBezTo>
                        <a:cubicBezTo>
                          <a:pt x="270" y="73"/>
                          <a:pt x="263" y="56"/>
                          <a:pt x="252" y="36"/>
                        </a:cubicBezTo>
                        <a:cubicBezTo>
                          <a:pt x="248" y="28"/>
                          <a:pt x="247" y="17"/>
                          <a:pt x="240" y="12"/>
                        </a:cubicBezTo>
                        <a:cubicBezTo>
                          <a:pt x="232" y="7"/>
                          <a:pt x="222" y="6"/>
                          <a:pt x="216" y="0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855"/>
                  <p:cNvSpPr>
                    <a:spLocks/>
                  </p:cNvSpPr>
                  <p:nvPr/>
                </p:nvSpPr>
                <p:spPr bwMode="auto">
                  <a:xfrm>
                    <a:off x="3579" y="3171"/>
                    <a:ext cx="201" cy="171"/>
                  </a:xfrm>
                  <a:custGeom>
                    <a:avLst/>
                    <a:gdLst/>
                    <a:ahLst/>
                    <a:cxnLst>
                      <a:cxn ang="0">
                        <a:pos x="201" y="0"/>
                      </a:cxn>
                      <a:cxn ang="0">
                        <a:pos x="168" y="27"/>
                      </a:cxn>
                      <a:cxn ang="0">
                        <a:pos x="150" y="45"/>
                      </a:cxn>
                      <a:cxn ang="0">
                        <a:pos x="141" y="54"/>
                      </a:cxn>
                      <a:cxn ang="0">
                        <a:pos x="75" y="129"/>
                      </a:cxn>
                      <a:cxn ang="0">
                        <a:pos x="0" y="171"/>
                      </a:cxn>
                    </a:cxnLst>
                    <a:rect l="0" t="0" r="r" b="b"/>
                    <a:pathLst>
                      <a:path w="201" h="171">
                        <a:moveTo>
                          <a:pt x="201" y="0"/>
                        </a:moveTo>
                        <a:cubicBezTo>
                          <a:pt x="190" y="8"/>
                          <a:pt x="178" y="18"/>
                          <a:pt x="168" y="27"/>
                        </a:cubicBezTo>
                        <a:cubicBezTo>
                          <a:pt x="162" y="33"/>
                          <a:pt x="156" y="39"/>
                          <a:pt x="150" y="45"/>
                        </a:cubicBezTo>
                        <a:cubicBezTo>
                          <a:pt x="147" y="48"/>
                          <a:pt x="141" y="54"/>
                          <a:pt x="141" y="54"/>
                        </a:cubicBezTo>
                        <a:cubicBezTo>
                          <a:pt x="129" y="89"/>
                          <a:pt x="113" y="120"/>
                          <a:pt x="75" y="129"/>
                        </a:cubicBezTo>
                        <a:cubicBezTo>
                          <a:pt x="58" y="141"/>
                          <a:pt x="8" y="155"/>
                          <a:pt x="0" y="171"/>
                        </a:cubicBezTo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857"/>
                  <p:cNvSpPr>
                    <a:spLocks/>
                  </p:cNvSpPr>
                  <p:nvPr/>
                </p:nvSpPr>
                <p:spPr bwMode="auto">
                  <a:xfrm>
                    <a:off x="3729" y="3198"/>
                    <a:ext cx="195" cy="216"/>
                  </a:xfrm>
                  <a:custGeom>
                    <a:avLst/>
                    <a:gdLst/>
                    <a:ahLst/>
                    <a:cxnLst>
                      <a:cxn ang="0">
                        <a:pos x="195" y="0"/>
                      </a:cxn>
                      <a:cxn ang="0">
                        <a:pos x="90" y="126"/>
                      </a:cxn>
                      <a:cxn ang="0">
                        <a:pos x="72" y="144"/>
                      </a:cxn>
                      <a:cxn ang="0">
                        <a:pos x="57" y="162"/>
                      </a:cxn>
                      <a:cxn ang="0">
                        <a:pos x="39" y="174"/>
                      </a:cxn>
                      <a:cxn ang="0">
                        <a:pos x="12" y="204"/>
                      </a:cxn>
                      <a:cxn ang="0">
                        <a:pos x="0" y="216"/>
                      </a:cxn>
                    </a:cxnLst>
                    <a:rect l="0" t="0" r="r" b="b"/>
                    <a:pathLst>
                      <a:path w="195" h="216">
                        <a:moveTo>
                          <a:pt x="195" y="0"/>
                        </a:moveTo>
                        <a:cubicBezTo>
                          <a:pt x="178" y="51"/>
                          <a:pt x="135" y="96"/>
                          <a:pt x="90" y="126"/>
                        </a:cubicBezTo>
                        <a:cubicBezTo>
                          <a:pt x="83" y="131"/>
                          <a:pt x="79" y="139"/>
                          <a:pt x="72" y="144"/>
                        </a:cubicBezTo>
                        <a:cubicBezTo>
                          <a:pt x="67" y="152"/>
                          <a:pt x="65" y="156"/>
                          <a:pt x="57" y="162"/>
                        </a:cubicBezTo>
                        <a:cubicBezTo>
                          <a:pt x="51" y="166"/>
                          <a:pt x="39" y="174"/>
                          <a:pt x="39" y="174"/>
                        </a:cubicBezTo>
                        <a:cubicBezTo>
                          <a:pt x="31" y="185"/>
                          <a:pt x="21" y="194"/>
                          <a:pt x="12" y="204"/>
                        </a:cubicBezTo>
                        <a:cubicBezTo>
                          <a:pt x="8" y="208"/>
                          <a:pt x="0" y="216"/>
                          <a:pt x="0" y="21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858"/>
                  <p:cNvSpPr>
                    <a:spLocks/>
                  </p:cNvSpPr>
                  <p:nvPr/>
                </p:nvSpPr>
                <p:spPr bwMode="auto">
                  <a:xfrm>
                    <a:off x="4044" y="3258"/>
                    <a:ext cx="60" cy="234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33" y="81"/>
                      </a:cxn>
                      <a:cxn ang="0">
                        <a:pos x="27" y="102"/>
                      </a:cxn>
                      <a:cxn ang="0">
                        <a:pos x="21" y="120"/>
                      </a:cxn>
                      <a:cxn ang="0">
                        <a:pos x="18" y="162"/>
                      </a:cxn>
                      <a:cxn ang="0">
                        <a:pos x="0" y="234"/>
                      </a:cxn>
                    </a:cxnLst>
                    <a:rect l="0" t="0" r="r" b="b"/>
                    <a:pathLst>
                      <a:path w="60" h="234">
                        <a:moveTo>
                          <a:pt x="60" y="0"/>
                        </a:moveTo>
                        <a:cubicBezTo>
                          <a:pt x="53" y="27"/>
                          <a:pt x="45" y="57"/>
                          <a:pt x="33" y="81"/>
                        </a:cubicBezTo>
                        <a:cubicBezTo>
                          <a:pt x="30" y="86"/>
                          <a:pt x="28" y="97"/>
                          <a:pt x="27" y="102"/>
                        </a:cubicBezTo>
                        <a:cubicBezTo>
                          <a:pt x="25" y="108"/>
                          <a:pt x="21" y="120"/>
                          <a:pt x="21" y="120"/>
                        </a:cubicBezTo>
                        <a:cubicBezTo>
                          <a:pt x="20" y="134"/>
                          <a:pt x="20" y="148"/>
                          <a:pt x="18" y="162"/>
                        </a:cubicBezTo>
                        <a:cubicBezTo>
                          <a:pt x="15" y="186"/>
                          <a:pt x="0" y="209"/>
                          <a:pt x="0" y="2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860"/>
                  <p:cNvSpPr>
                    <a:spLocks/>
                  </p:cNvSpPr>
                  <p:nvPr/>
                </p:nvSpPr>
                <p:spPr bwMode="auto">
                  <a:xfrm>
                    <a:off x="3435" y="3027"/>
                    <a:ext cx="237" cy="168"/>
                  </a:xfrm>
                  <a:custGeom>
                    <a:avLst/>
                    <a:gdLst/>
                    <a:ahLst/>
                    <a:cxnLst>
                      <a:cxn ang="0">
                        <a:pos x="129" y="0"/>
                      </a:cxn>
                      <a:cxn ang="0">
                        <a:pos x="237" y="60"/>
                      </a:cxn>
                      <a:cxn ang="0">
                        <a:pos x="192" y="72"/>
                      </a:cxn>
                      <a:cxn ang="0">
                        <a:pos x="177" y="87"/>
                      </a:cxn>
                      <a:cxn ang="0">
                        <a:pos x="159" y="108"/>
                      </a:cxn>
                      <a:cxn ang="0">
                        <a:pos x="144" y="129"/>
                      </a:cxn>
                      <a:cxn ang="0">
                        <a:pos x="132" y="147"/>
                      </a:cxn>
                      <a:cxn ang="0">
                        <a:pos x="120" y="168"/>
                      </a:cxn>
                      <a:cxn ang="0">
                        <a:pos x="0" y="126"/>
                      </a:cxn>
                      <a:cxn ang="0">
                        <a:pos x="57" y="42"/>
                      </a:cxn>
                      <a:cxn ang="0">
                        <a:pos x="129" y="0"/>
                      </a:cxn>
                    </a:cxnLst>
                    <a:rect l="0" t="0" r="r" b="b"/>
                    <a:pathLst>
                      <a:path w="237" h="168">
                        <a:moveTo>
                          <a:pt x="129" y="0"/>
                        </a:moveTo>
                        <a:lnTo>
                          <a:pt x="237" y="60"/>
                        </a:lnTo>
                        <a:lnTo>
                          <a:pt x="192" y="72"/>
                        </a:lnTo>
                        <a:lnTo>
                          <a:pt x="177" y="87"/>
                        </a:lnTo>
                        <a:lnTo>
                          <a:pt x="159" y="108"/>
                        </a:lnTo>
                        <a:lnTo>
                          <a:pt x="144" y="129"/>
                        </a:lnTo>
                        <a:lnTo>
                          <a:pt x="132" y="147"/>
                        </a:lnTo>
                        <a:lnTo>
                          <a:pt x="120" y="168"/>
                        </a:lnTo>
                        <a:lnTo>
                          <a:pt x="0" y="126"/>
                        </a:lnTo>
                        <a:lnTo>
                          <a:pt x="57" y="42"/>
                        </a:lnTo>
                        <a:lnTo>
                          <a:pt x="129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861"/>
                  <p:cNvSpPr>
                    <a:spLocks/>
                  </p:cNvSpPr>
                  <p:nvPr/>
                </p:nvSpPr>
                <p:spPr bwMode="auto">
                  <a:xfrm>
                    <a:off x="3558" y="3087"/>
                    <a:ext cx="156" cy="129"/>
                  </a:xfrm>
                  <a:custGeom>
                    <a:avLst/>
                    <a:gdLst/>
                    <a:ahLst/>
                    <a:cxnLst>
                      <a:cxn ang="0">
                        <a:pos x="120" y="0"/>
                      </a:cxn>
                      <a:cxn ang="0">
                        <a:pos x="93" y="3"/>
                      </a:cxn>
                      <a:cxn ang="0">
                        <a:pos x="75" y="15"/>
                      </a:cxn>
                      <a:cxn ang="0">
                        <a:pos x="57" y="33"/>
                      </a:cxn>
                      <a:cxn ang="0">
                        <a:pos x="42" y="51"/>
                      </a:cxn>
                      <a:cxn ang="0">
                        <a:pos x="18" y="81"/>
                      </a:cxn>
                      <a:cxn ang="0">
                        <a:pos x="3" y="108"/>
                      </a:cxn>
                      <a:cxn ang="0">
                        <a:pos x="0" y="129"/>
                      </a:cxn>
                      <a:cxn ang="0">
                        <a:pos x="96" y="60"/>
                      </a:cxn>
                      <a:cxn ang="0">
                        <a:pos x="99" y="24"/>
                      </a:cxn>
                      <a:cxn ang="0">
                        <a:pos x="105" y="45"/>
                      </a:cxn>
                      <a:cxn ang="0">
                        <a:pos x="147" y="21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47" h="129">
                        <a:moveTo>
                          <a:pt x="120" y="0"/>
                        </a:moveTo>
                        <a:lnTo>
                          <a:pt x="93" y="3"/>
                        </a:lnTo>
                        <a:lnTo>
                          <a:pt x="75" y="15"/>
                        </a:lnTo>
                        <a:lnTo>
                          <a:pt x="57" y="33"/>
                        </a:lnTo>
                        <a:lnTo>
                          <a:pt x="42" y="51"/>
                        </a:lnTo>
                        <a:lnTo>
                          <a:pt x="18" y="81"/>
                        </a:lnTo>
                        <a:lnTo>
                          <a:pt x="3" y="108"/>
                        </a:lnTo>
                        <a:lnTo>
                          <a:pt x="0" y="129"/>
                        </a:lnTo>
                        <a:lnTo>
                          <a:pt x="96" y="60"/>
                        </a:lnTo>
                        <a:lnTo>
                          <a:pt x="99" y="24"/>
                        </a:lnTo>
                        <a:lnTo>
                          <a:pt x="105" y="45"/>
                        </a:lnTo>
                        <a:lnTo>
                          <a:pt x="147" y="21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FFCC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862"/>
                  <p:cNvSpPr>
                    <a:spLocks/>
                  </p:cNvSpPr>
                  <p:nvPr/>
                </p:nvSpPr>
                <p:spPr bwMode="auto">
                  <a:xfrm>
                    <a:off x="4053" y="3309"/>
                    <a:ext cx="135" cy="204"/>
                  </a:xfrm>
                  <a:custGeom>
                    <a:avLst/>
                    <a:gdLst/>
                    <a:ahLst/>
                    <a:cxnLst>
                      <a:cxn ang="0">
                        <a:pos x="135" y="54"/>
                      </a:cxn>
                      <a:cxn ang="0">
                        <a:pos x="39" y="0"/>
                      </a:cxn>
                      <a:cxn ang="0">
                        <a:pos x="27" y="24"/>
                      </a:cxn>
                      <a:cxn ang="0">
                        <a:pos x="21" y="45"/>
                      </a:cxn>
                      <a:cxn ang="0">
                        <a:pos x="12" y="66"/>
                      </a:cxn>
                      <a:cxn ang="0">
                        <a:pos x="12" y="87"/>
                      </a:cxn>
                      <a:cxn ang="0">
                        <a:pos x="12" y="105"/>
                      </a:cxn>
                      <a:cxn ang="0">
                        <a:pos x="9" y="126"/>
                      </a:cxn>
                      <a:cxn ang="0">
                        <a:pos x="0" y="150"/>
                      </a:cxn>
                      <a:cxn ang="0">
                        <a:pos x="60" y="195"/>
                      </a:cxn>
                      <a:cxn ang="0">
                        <a:pos x="99" y="204"/>
                      </a:cxn>
                      <a:cxn ang="0">
                        <a:pos x="135" y="54"/>
                      </a:cxn>
                    </a:cxnLst>
                    <a:rect l="0" t="0" r="r" b="b"/>
                    <a:pathLst>
                      <a:path w="135" h="204">
                        <a:moveTo>
                          <a:pt x="135" y="54"/>
                        </a:moveTo>
                        <a:lnTo>
                          <a:pt x="39" y="0"/>
                        </a:lnTo>
                        <a:lnTo>
                          <a:pt x="27" y="24"/>
                        </a:lnTo>
                        <a:lnTo>
                          <a:pt x="21" y="45"/>
                        </a:lnTo>
                        <a:lnTo>
                          <a:pt x="12" y="66"/>
                        </a:lnTo>
                        <a:lnTo>
                          <a:pt x="12" y="87"/>
                        </a:lnTo>
                        <a:lnTo>
                          <a:pt x="12" y="105"/>
                        </a:lnTo>
                        <a:lnTo>
                          <a:pt x="9" y="126"/>
                        </a:lnTo>
                        <a:lnTo>
                          <a:pt x="0" y="150"/>
                        </a:lnTo>
                        <a:lnTo>
                          <a:pt x="60" y="195"/>
                        </a:lnTo>
                        <a:lnTo>
                          <a:pt x="99" y="204"/>
                        </a:lnTo>
                        <a:lnTo>
                          <a:pt x="135" y="5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Oval 863"/>
                  <p:cNvSpPr>
                    <a:spLocks noChangeArrowheads="1"/>
                  </p:cNvSpPr>
                  <p:nvPr/>
                </p:nvSpPr>
                <p:spPr bwMode="auto">
                  <a:xfrm rot="1642126">
                    <a:off x="4125" y="3355"/>
                    <a:ext cx="77" cy="17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" name="Group 912"/>
              <p:cNvGrpSpPr>
                <a:grpSpLocks/>
              </p:cNvGrpSpPr>
              <p:nvPr/>
            </p:nvGrpSpPr>
            <p:grpSpPr bwMode="auto">
              <a:xfrm>
                <a:off x="1299" y="2667"/>
                <a:ext cx="1584" cy="905"/>
                <a:chOff x="1239" y="2667"/>
                <a:chExt cx="1584" cy="905"/>
              </a:xfrm>
            </p:grpSpPr>
            <p:sp>
              <p:nvSpPr>
                <p:cNvPr id="24" name="Freeform 906"/>
                <p:cNvSpPr>
                  <a:spLocks/>
                </p:cNvSpPr>
                <p:nvPr/>
              </p:nvSpPr>
              <p:spPr bwMode="auto">
                <a:xfrm>
                  <a:off x="1239" y="2667"/>
                  <a:ext cx="216" cy="687"/>
                </a:xfrm>
                <a:custGeom>
                  <a:avLst/>
                  <a:gdLst/>
                  <a:ahLst/>
                  <a:cxnLst>
                    <a:cxn ang="0">
                      <a:pos x="216" y="60"/>
                    </a:cxn>
                    <a:cxn ang="0">
                      <a:pos x="9" y="0"/>
                    </a:cxn>
                    <a:cxn ang="0">
                      <a:pos x="0" y="669"/>
                    </a:cxn>
                    <a:cxn ang="0">
                      <a:pos x="93" y="687"/>
                    </a:cxn>
                    <a:cxn ang="0">
                      <a:pos x="216" y="60"/>
                    </a:cxn>
                  </a:cxnLst>
                  <a:rect l="0" t="0" r="r" b="b"/>
                  <a:pathLst>
                    <a:path w="216" h="687">
                      <a:moveTo>
                        <a:pt x="216" y="60"/>
                      </a:moveTo>
                      <a:lnTo>
                        <a:pt x="9" y="0"/>
                      </a:lnTo>
                      <a:lnTo>
                        <a:pt x="0" y="669"/>
                      </a:lnTo>
                      <a:lnTo>
                        <a:pt x="93" y="687"/>
                      </a:lnTo>
                      <a:lnTo>
                        <a:pt x="216" y="6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866"/>
                <p:cNvSpPr>
                  <a:spLocks/>
                </p:cNvSpPr>
                <p:nvPr/>
              </p:nvSpPr>
              <p:spPr bwMode="auto">
                <a:xfrm flipH="1">
                  <a:off x="1572" y="2785"/>
                  <a:ext cx="762" cy="559"/>
                </a:xfrm>
                <a:custGeom>
                  <a:avLst/>
                  <a:gdLst/>
                  <a:ahLst/>
                  <a:cxnLst>
                    <a:cxn ang="0">
                      <a:pos x="741" y="1"/>
                    </a:cxn>
                    <a:cxn ang="0">
                      <a:pos x="723" y="7"/>
                    </a:cxn>
                    <a:cxn ang="0">
                      <a:pos x="0" y="418"/>
                    </a:cxn>
                    <a:cxn ang="0">
                      <a:pos x="3" y="532"/>
                    </a:cxn>
                    <a:cxn ang="0">
                      <a:pos x="603" y="559"/>
                    </a:cxn>
                    <a:cxn ang="0">
                      <a:pos x="762" y="37"/>
                    </a:cxn>
                    <a:cxn ang="0">
                      <a:pos x="741" y="1"/>
                    </a:cxn>
                  </a:cxnLst>
                  <a:rect l="0" t="0" r="r" b="b"/>
                  <a:pathLst>
                    <a:path w="762" h="559">
                      <a:moveTo>
                        <a:pt x="741" y="1"/>
                      </a:moveTo>
                      <a:cubicBezTo>
                        <a:pt x="725" y="4"/>
                        <a:pt x="730" y="0"/>
                        <a:pt x="723" y="7"/>
                      </a:cubicBezTo>
                      <a:lnTo>
                        <a:pt x="0" y="418"/>
                      </a:lnTo>
                      <a:lnTo>
                        <a:pt x="3" y="532"/>
                      </a:lnTo>
                      <a:lnTo>
                        <a:pt x="603" y="559"/>
                      </a:lnTo>
                      <a:lnTo>
                        <a:pt x="762" y="37"/>
                      </a:lnTo>
                      <a:lnTo>
                        <a:pt x="741" y="1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867"/>
                <p:cNvSpPr>
                  <a:spLocks/>
                </p:cNvSpPr>
                <p:nvPr/>
              </p:nvSpPr>
              <p:spPr bwMode="auto">
                <a:xfrm flipH="1">
                  <a:off x="1629" y="2816"/>
                  <a:ext cx="1194" cy="73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57" y="3"/>
                    </a:cxn>
                    <a:cxn ang="0">
                      <a:pos x="84" y="18"/>
                    </a:cxn>
                    <a:cxn ang="0">
                      <a:pos x="1182" y="597"/>
                    </a:cxn>
                    <a:cxn ang="0">
                      <a:pos x="1194" y="636"/>
                    </a:cxn>
                    <a:cxn ang="0">
                      <a:pos x="1185" y="675"/>
                    </a:cxn>
                    <a:cxn ang="0">
                      <a:pos x="1170" y="705"/>
                    </a:cxn>
                    <a:cxn ang="0">
                      <a:pos x="1137" y="735"/>
                    </a:cxn>
                    <a:cxn ang="0">
                      <a:pos x="1107" y="726"/>
                    </a:cxn>
                    <a:cxn ang="0">
                      <a:pos x="6" y="159"/>
                    </a:cxn>
                    <a:cxn ang="0">
                      <a:pos x="0" y="111"/>
                    </a:cxn>
                    <a:cxn ang="0">
                      <a:pos x="24" y="108"/>
                    </a:cxn>
                    <a:cxn ang="0">
                      <a:pos x="12" y="81"/>
                    </a:cxn>
                    <a:cxn ang="0">
                      <a:pos x="42" y="84"/>
                    </a:cxn>
                    <a:cxn ang="0">
                      <a:pos x="24" y="51"/>
                    </a:cxn>
                    <a:cxn ang="0">
                      <a:pos x="42" y="42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194" h="735">
                      <a:moveTo>
                        <a:pt x="30" y="0"/>
                      </a:moveTo>
                      <a:lnTo>
                        <a:pt x="57" y="3"/>
                      </a:lnTo>
                      <a:lnTo>
                        <a:pt x="84" y="18"/>
                      </a:lnTo>
                      <a:lnTo>
                        <a:pt x="1182" y="597"/>
                      </a:lnTo>
                      <a:lnTo>
                        <a:pt x="1194" y="636"/>
                      </a:lnTo>
                      <a:lnTo>
                        <a:pt x="1185" y="675"/>
                      </a:lnTo>
                      <a:lnTo>
                        <a:pt x="1170" y="705"/>
                      </a:lnTo>
                      <a:lnTo>
                        <a:pt x="1137" y="735"/>
                      </a:lnTo>
                      <a:lnTo>
                        <a:pt x="1107" y="726"/>
                      </a:lnTo>
                      <a:lnTo>
                        <a:pt x="6" y="159"/>
                      </a:lnTo>
                      <a:lnTo>
                        <a:pt x="0" y="111"/>
                      </a:lnTo>
                      <a:lnTo>
                        <a:pt x="24" y="108"/>
                      </a:lnTo>
                      <a:lnTo>
                        <a:pt x="12" y="81"/>
                      </a:lnTo>
                      <a:lnTo>
                        <a:pt x="42" y="84"/>
                      </a:lnTo>
                      <a:lnTo>
                        <a:pt x="24" y="51"/>
                      </a:lnTo>
                      <a:lnTo>
                        <a:pt x="42" y="4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" name="Group 868"/>
                <p:cNvGrpSpPr>
                  <a:grpSpLocks/>
                </p:cNvGrpSpPr>
                <p:nvPr/>
              </p:nvGrpSpPr>
              <p:grpSpPr bwMode="auto">
                <a:xfrm flipH="1">
                  <a:off x="1332" y="2731"/>
                  <a:ext cx="253" cy="650"/>
                  <a:chOff x="4253" y="2687"/>
                  <a:chExt cx="253" cy="650"/>
                </a:xfrm>
              </p:grpSpPr>
              <p:sp>
                <p:nvSpPr>
                  <p:cNvPr id="50" name="Freeform 869"/>
                  <p:cNvSpPr>
                    <a:spLocks/>
                  </p:cNvSpPr>
                  <p:nvPr/>
                </p:nvSpPr>
                <p:spPr bwMode="auto">
                  <a:xfrm>
                    <a:off x="4253" y="2687"/>
                    <a:ext cx="253" cy="650"/>
                  </a:xfrm>
                  <a:custGeom>
                    <a:avLst/>
                    <a:gdLst/>
                    <a:ahLst/>
                    <a:cxnLst>
                      <a:cxn ang="0">
                        <a:pos x="127" y="0"/>
                      </a:cxn>
                      <a:cxn ang="0">
                        <a:pos x="185" y="144"/>
                      </a:cxn>
                      <a:cxn ang="0">
                        <a:pos x="220" y="265"/>
                      </a:cxn>
                      <a:cxn ang="0">
                        <a:pos x="239" y="386"/>
                      </a:cxn>
                      <a:cxn ang="0">
                        <a:pos x="253" y="515"/>
                      </a:cxn>
                      <a:cxn ang="0">
                        <a:pos x="253" y="599"/>
                      </a:cxn>
                      <a:cxn ang="0">
                        <a:pos x="245" y="650"/>
                      </a:cxn>
                      <a:cxn ang="0">
                        <a:pos x="216" y="604"/>
                      </a:cxn>
                      <a:cxn ang="0">
                        <a:pos x="154" y="592"/>
                      </a:cxn>
                      <a:cxn ang="0">
                        <a:pos x="161" y="482"/>
                      </a:cxn>
                      <a:cxn ang="0">
                        <a:pos x="127" y="337"/>
                      </a:cxn>
                      <a:cxn ang="0">
                        <a:pos x="70" y="184"/>
                      </a:cxn>
                      <a:cxn ang="0">
                        <a:pos x="34" y="102"/>
                      </a:cxn>
                      <a:cxn ang="0">
                        <a:pos x="0" y="47"/>
                      </a:cxn>
                      <a:cxn ang="0">
                        <a:pos x="43" y="12"/>
                      </a:cxn>
                      <a:cxn ang="0">
                        <a:pos x="127" y="0"/>
                      </a:cxn>
                    </a:cxnLst>
                    <a:rect l="0" t="0" r="r" b="b"/>
                    <a:pathLst>
                      <a:path w="253" h="650">
                        <a:moveTo>
                          <a:pt x="127" y="0"/>
                        </a:moveTo>
                        <a:lnTo>
                          <a:pt x="185" y="144"/>
                        </a:lnTo>
                        <a:lnTo>
                          <a:pt x="220" y="265"/>
                        </a:lnTo>
                        <a:lnTo>
                          <a:pt x="239" y="386"/>
                        </a:lnTo>
                        <a:lnTo>
                          <a:pt x="253" y="515"/>
                        </a:lnTo>
                        <a:lnTo>
                          <a:pt x="253" y="599"/>
                        </a:lnTo>
                        <a:lnTo>
                          <a:pt x="245" y="650"/>
                        </a:lnTo>
                        <a:lnTo>
                          <a:pt x="216" y="604"/>
                        </a:lnTo>
                        <a:lnTo>
                          <a:pt x="154" y="592"/>
                        </a:lnTo>
                        <a:lnTo>
                          <a:pt x="161" y="482"/>
                        </a:lnTo>
                        <a:lnTo>
                          <a:pt x="127" y="337"/>
                        </a:lnTo>
                        <a:lnTo>
                          <a:pt x="70" y="184"/>
                        </a:lnTo>
                        <a:lnTo>
                          <a:pt x="34" y="102"/>
                        </a:lnTo>
                        <a:lnTo>
                          <a:pt x="0" y="47"/>
                        </a:lnTo>
                        <a:lnTo>
                          <a:pt x="43" y="1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870"/>
                  <p:cNvSpPr>
                    <a:spLocks/>
                  </p:cNvSpPr>
                  <p:nvPr/>
                </p:nvSpPr>
                <p:spPr bwMode="auto">
                  <a:xfrm>
                    <a:off x="4365" y="3186"/>
                    <a:ext cx="48" cy="102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0" y="27"/>
                      </a:cxn>
                      <a:cxn ang="0">
                        <a:pos x="36" y="102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36" h="102">
                        <a:moveTo>
                          <a:pt x="33" y="0"/>
                        </a:moveTo>
                        <a:lnTo>
                          <a:pt x="0" y="27"/>
                        </a:lnTo>
                        <a:lnTo>
                          <a:pt x="36" y="102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Freeform 871"/>
                <p:cNvSpPr>
                  <a:spLocks/>
                </p:cNvSpPr>
                <p:nvPr/>
              </p:nvSpPr>
              <p:spPr bwMode="auto">
                <a:xfrm flipH="1">
                  <a:off x="1590" y="2771"/>
                  <a:ext cx="996" cy="615"/>
                </a:xfrm>
                <a:custGeom>
                  <a:avLst/>
                  <a:gdLst/>
                  <a:ahLst/>
                  <a:cxnLst>
                    <a:cxn ang="0">
                      <a:pos x="996" y="12"/>
                    </a:cxn>
                    <a:cxn ang="0">
                      <a:pos x="855" y="45"/>
                    </a:cxn>
                    <a:cxn ang="0">
                      <a:pos x="801" y="36"/>
                    </a:cxn>
                    <a:cxn ang="0">
                      <a:pos x="696" y="0"/>
                    </a:cxn>
                    <a:cxn ang="0">
                      <a:pos x="570" y="3"/>
                    </a:cxn>
                    <a:cxn ang="0">
                      <a:pos x="468" y="36"/>
                    </a:cxn>
                    <a:cxn ang="0">
                      <a:pos x="339" y="45"/>
                    </a:cxn>
                    <a:cxn ang="0">
                      <a:pos x="60" y="18"/>
                    </a:cxn>
                    <a:cxn ang="0">
                      <a:pos x="18" y="21"/>
                    </a:cxn>
                    <a:cxn ang="0">
                      <a:pos x="0" y="75"/>
                    </a:cxn>
                    <a:cxn ang="0">
                      <a:pos x="3" y="117"/>
                    </a:cxn>
                    <a:cxn ang="0">
                      <a:pos x="54" y="180"/>
                    </a:cxn>
                    <a:cxn ang="0">
                      <a:pos x="72" y="192"/>
                    </a:cxn>
                    <a:cxn ang="0">
                      <a:pos x="120" y="216"/>
                    </a:cxn>
                    <a:cxn ang="0">
                      <a:pos x="243" y="219"/>
                    </a:cxn>
                    <a:cxn ang="0">
                      <a:pos x="390" y="231"/>
                    </a:cxn>
                    <a:cxn ang="0">
                      <a:pos x="396" y="243"/>
                    </a:cxn>
                    <a:cxn ang="0">
                      <a:pos x="372" y="261"/>
                    </a:cxn>
                    <a:cxn ang="0">
                      <a:pos x="330" y="300"/>
                    </a:cxn>
                    <a:cxn ang="0">
                      <a:pos x="210" y="408"/>
                    </a:cxn>
                    <a:cxn ang="0">
                      <a:pos x="195" y="435"/>
                    </a:cxn>
                    <a:cxn ang="0">
                      <a:pos x="180" y="492"/>
                    </a:cxn>
                    <a:cxn ang="0">
                      <a:pos x="183" y="540"/>
                    </a:cxn>
                    <a:cxn ang="0">
                      <a:pos x="279" y="615"/>
                    </a:cxn>
                    <a:cxn ang="0">
                      <a:pos x="390" y="585"/>
                    </a:cxn>
                    <a:cxn ang="0">
                      <a:pos x="429" y="561"/>
                    </a:cxn>
                    <a:cxn ang="0">
                      <a:pos x="438" y="555"/>
                    </a:cxn>
                    <a:cxn ang="0">
                      <a:pos x="459" y="504"/>
                    </a:cxn>
                    <a:cxn ang="0">
                      <a:pos x="498" y="462"/>
                    </a:cxn>
                    <a:cxn ang="0">
                      <a:pos x="519" y="423"/>
                    </a:cxn>
                    <a:cxn ang="0">
                      <a:pos x="510" y="369"/>
                    </a:cxn>
                    <a:cxn ang="0">
                      <a:pos x="462" y="357"/>
                    </a:cxn>
                    <a:cxn ang="0">
                      <a:pos x="417" y="360"/>
                    </a:cxn>
                    <a:cxn ang="0">
                      <a:pos x="390" y="369"/>
                    </a:cxn>
                    <a:cxn ang="0">
                      <a:pos x="321" y="444"/>
                    </a:cxn>
                    <a:cxn ang="0">
                      <a:pos x="303" y="483"/>
                    </a:cxn>
                  </a:cxnLst>
                  <a:rect l="0" t="0" r="r" b="b"/>
                  <a:pathLst>
                    <a:path w="996" h="615">
                      <a:moveTo>
                        <a:pt x="996" y="12"/>
                      </a:moveTo>
                      <a:cubicBezTo>
                        <a:pt x="947" y="28"/>
                        <a:pt x="908" y="42"/>
                        <a:pt x="855" y="45"/>
                      </a:cubicBezTo>
                      <a:cubicBezTo>
                        <a:pt x="837" y="42"/>
                        <a:pt x="818" y="43"/>
                        <a:pt x="801" y="36"/>
                      </a:cubicBezTo>
                      <a:cubicBezTo>
                        <a:pt x="766" y="21"/>
                        <a:pt x="734" y="5"/>
                        <a:pt x="696" y="0"/>
                      </a:cubicBezTo>
                      <a:cubicBezTo>
                        <a:pt x="654" y="1"/>
                        <a:pt x="612" y="1"/>
                        <a:pt x="570" y="3"/>
                      </a:cubicBezTo>
                      <a:cubicBezTo>
                        <a:pt x="535" y="5"/>
                        <a:pt x="504" y="32"/>
                        <a:pt x="468" y="36"/>
                      </a:cubicBezTo>
                      <a:cubicBezTo>
                        <a:pt x="425" y="41"/>
                        <a:pt x="382" y="41"/>
                        <a:pt x="339" y="45"/>
                      </a:cubicBezTo>
                      <a:cubicBezTo>
                        <a:pt x="242" y="69"/>
                        <a:pt x="157" y="28"/>
                        <a:pt x="60" y="18"/>
                      </a:cubicBezTo>
                      <a:cubicBezTo>
                        <a:pt x="50" y="11"/>
                        <a:pt x="29" y="25"/>
                        <a:pt x="18" y="21"/>
                      </a:cubicBezTo>
                      <a:cubicBezTo>
                        <a:pt x="7" y="38"/>
                        <a:pt x="5" y="56"/>
                        <a:pt x="0" y="75"/>
                      </a:cubicBezTo>
                      <a:cubicBezTo>
                        <a:pt x="1" y="89"/>
                        <a:pt x="0" y="103"/>
                        <a:pt x="3" y="117"/>
                      </a:cubicBezTo>
                      <a:cubicBezTo>
                        <a:pt x="7" y="134"/>
                        <a:pt x="39" y="173"/>
                        <a:pt x="54" y="180"/>
                      </a:cubicBezTo>
                      <a:cubicBezTo>
                        <a:pt x="65" y="192"/>
                        <a:pt x="69" y="188"/>
                        <a:pt x="72" y="192"/>
                      </a:cubicBezTo>
                      <a:cubicBezTo>
                        <a:pt x="83" y="198"/>
                        <a:pt x="92" y="212"/>
                        <a:pt x="120" y="216"/>
                      </a:cubicBezTo>
                      <a:cubicBezTo>
                        <a:pt x="161" y="218"/>
                        <a:pt x="202" y="218"/>
                        <a:pt x="243" y="219"/>
                      </a:cubicBezTo>
                      <a:cubicBezTo>
                        <a:pt x="290" y="228"/>
                        <a:pt x="342" y="229"/>
                        <a:pt x="390" y="231"/>
                      </a:cubicBezTo>
                      <a:cubicBezTo>
                        <a:pt x="392" y="235"/>
                        <a:pt x="396" y="239"/>
                        <a:pt x="396" y="243"/>
                      </a:cubicBezTo>
                      <a:cubicBezTo>
                        <a:pt x="396" y="254"/>
                        <a:pt x="378" y="255"/>
                        <a:pt x="372" y="261"/>
                      </a:cubicBezTo>
                      <a:cubicBezTo>
                        <a:pt x="358" y="275"/>
                        <a:pt x="351" y="293"/>
                        <a:pt x="330" y="300"/>
                      </a:cubicBezTo>
                      <a:cubicBezTo>
                        <a:pt x="291" y="339"/>
                        <a:pt x="244" y="363"/>
                        <a:pt x="210" y="408"/>
                      </a:cubicBezTo>
                      <a:cubicBezTo>
                        <a:pt x="205" y="424"/>
                        <a:pt x="209" y="414"/>
                        <a:pt x="195" y="435"/>
                      </a:cubicBezTo>
                      <a:cubicBezTo>
                        <a:pt x="186" y="449"/>
                        <a:pt x="183" y="477"/>
                        <a:pt x="180" y="492"/>
                      </a:cubicBezTo>
                      <a:cubicBezTo>
                        <a:pt x="181" y="508"/>
                        <a:pt x="181" y="524"/>
                        <a:pt x="183" y="540"/>
                      </a:cubicBezTo>
                      <a:cubicBezTo>
                        <a:pt x="191" y="596"/>
                        <a:pt x="229" y="607"/>
                        <a:pt x="279" y="615"/>
                      </a:cubicBezTo>
                      <a:cubicBezTo>
                        <a:pt x="318" y="610"/>
                        <a:pt x="355" y="603"/>
                        <a:pt x="390" y="585"/>
                      </a:cubicBezTo>
                      <a:cubicBezTo>
                        <a:pt x="403" y="578"/>
                        <a:pt x="417" y="569"/>
                        <a:pt x="429" y="561"/>
                      </a:cubicBezTo>
                      <a:cubicBezTo>
                        <a:pt x="432" y="559"/>
                        <a:pt x="438" y="555"/>
                        <a:pt x="438" y="555"/>
                      </a:cubicBezTo>
                      <a:cubicBezTo>
                        <a:pt x="450" y="537"/>
                        <a:pt x="451" y="522"/>
                        <a:pt x="459" y="504"/>
                      </a:cubicBezTo>
                      <a:cubicBezTo>
                        <a:pt x="469" y="482"/>
                        <a:pt x="485" y="482"/>
                        <a:pt x="498" y="462"/>
                      </a:cubicBezTo>
                      <a:cubicBezTo>
                        <a:pt x="508" y="447"/>
                        <a:pt x="511" y="438"/>
                        <a:pt x="519" y="423"/>
                      </a:cubicBezTo>
                      <a:cubicBezTo>
                        <a:pt x="518" y="416"/>
                        <a:pt x="516" y="374"/>
                        <a:pt x="510" y="369"/>
                      </a:cubicBezTo>
                      <a:cubicBezTo>
                        <a:pt x="501" y="362"/>
                        <a:pt x="473" y="361"/>
                        <a:pt x="462" y="357"/>
                      </a:cubicBezTo>
                      <a:cubicBezTo>
                        <a:pt x="447" y="358"/>
                        <a:pt x="432" y="358"/>
                        <a:pt x="417" y="360"/>
                      </a:cubicBezTo>
                      <a:cubicBezTo>
                        <a:pt x="408" y="362"/>
                        <a:pt x="390" y="369"/>
                        <a:pt x="390" y="369"/>
                      </a:cubicBezTo>
                      <a:cubicBezTo>
                        <a:pt x="357" y="394"/>
                        <a:pt x="344" y="409"/>
                        <a:pt x="321" y="444"/>
                      </a:cubicBezTo>
                      <a:cubicBezTo>
                        <a:pt x="313" y="456"/>
                        <a:pt x="313" y="478"/>
                        <a:pt x="303" y="483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872"/>
                <p:cNvSpPr>
                  <a:spLocks/>
                </p:cNvSpPr>
                <p:nvPr/>
              </p:nvSpPr>
              <p:spPr bwMode="auto">
                <a:xfrm flipH="1">
                  <a:off x="1907" y="3158"/>
                  <a:ext cx="355" cy="318"/>
                </a:xfrm>
                <a:custGeom>
                  <a:avLst/>
                  <a:gdLst/>
                  <a:ahLst/>
                  <a:cxnLst>
                    <a:cxn ang="0">
                      <a:pos x="0" y="228"/>
                    </a:cxn>
                    <a:cxn ang="0">
                      <a:pos x="33" y="306"/>
                    </a:cxn>
                    <a:cxn ang="0">
                      <a:pos x="60" y="318"/>
                    </a:cxn>
                    <a:cxn ang="0">
                      <a:pos x="132" y="309"/>
                    </a:cxn>
                    <a:cxn ang="0">
                      <a:pos x="228" y="255"/>
                    </a:cxn>
                    <a:cxn ang="0">
                      <a:pos x="291" y="198"/>
                    </a:cxn>
                    <a:cxn ang="0">
                      <a:pos x="297" y="189"/>
                    </a:cxn>
                    <a:cxn ang="0">
                      <a:pos x="306" y="183"/>
                    </a:cxn>
                    <a:cxn ang="0">
                      <a:pos x="318" y="156"/>
                    </a:cxn>
                    <a:cxn ang="0">
                      <a:pos x="345" y="90"/>
                    </a:cxn>
                    <a:cxn ang="0">
                      <a:pos x="315" y="0"/>
                    </a:cxn>
                    <a:cxn ang="0">
                      <a:pos x="267" y="9"/>
                    </a:cxn>
                    <a:cxn ang="0">
                      <a:pos x="222" y="39"/>
                    </a:cxn>
                    <a:cxn ang="0">
                      <a:pos x="201" y="57"/>
                    </a:cxn>
                  </a:cxnLst>
                  <a:rect l="0" t="0" r="r" b="b"/>
                  <a:pathLst>
                    <a:path w="355" h="318">
                      <a:moveTo>
                        <a:pt x="0" y="228"/>
                      </a:moveTo>
                      <a:cubicBezTo>
                        <a:pt x="4" y="262"/>
                        <a:pt x="15" y="278"/>
                        <a:pt x="33" y="306"/>
                      </a:cubicBezTo>
                      <a:cubicBezTo>
                        <a:pt x="38" y="314"/>
                        <a:pt x="60" y="318"/>
                        <a:pt x="60" y="318"/>
                      </a:cubicBezTo>
                      <a:cubicBezTo>
                        <a:pt x="85" y="316"/>
                        <a:pt x="108" y="314"/>
                        <a:pt x="132" y="309"/>
                      </a:cubicBezTo>
                      <a:cubicBezTo>
                        <a:pt x="165" y="292"/>
                        <a:pt x="201" y="282"/>
                        <a:pt x="228" y="255"/>
                      </a:cubicBezTo>
                      <a:cubicBezTo>
                        <a:pt x="247" y="236"/>
                        <a:pt x="269" y="213"/>
                        <a:pt x="291" y="198"/>
                      </a:cubicBezTo>
                      <a:cubicBezTo>
                        <a:pt x="293" y="195"/>
                        <a:pt x="294" y="192"/>
                        <a:pt x="297" y="189"/>
                      </a:cubicBezTo>
                      <a:cubicBezTo>
                        <a:pt x="300" y="186"/>
                        <a:pt x="304" y="186"/>
                        <a:pt x="306" y="183"/>
                      </a:cubicBezTo>
                      <a:cubicBezTo>
                        <a:pt x="311" y="176"/>
                        <a:pt x="314" y="164"/>
                        <a:pt x="318" y="156"/>
                      </a:cubicBezTo>
                      <a:cubicBezTo>
                        <a:pt x="330" y="134"/>
                        <a:pt x="339" y="114"/>
                        <a:pt x="345" y="90"/>
                      </a:cubicBezTo>
                      <a:cubicBezTo>
                        <a:pt x="341" y="47"/>
                        <a:pt x="355" y="13"/>
                        <a:pt x="315" y="0"/>
                      </a:cubicBezTo>
                      <a:cubicBezTo>
                        <a:pt x="296" y="2"/>
                        <a:pt x="284" y="5"/>
                        <a:pt x="267" y="9"/>
                      </a:cubicBezTo>
                      <a:cubicBezTo>
                        <a:pt x="252" y="19"/>
                        <a:pt x="235" y="27"/>
                        <a:pt x="222" y="39"/>
                      </a:cubicBezTo>
                      <a:cubicBezTo>
                        <a:pt x="201" y="58"/>
                        <a:pt x="213" y="57"/>
                        <a:pt x="201" y="57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873"/>
                <p:cNvSpPr>
                  <a:spLocks/>
                </p:cNvSpPr>
                <p:nvPr/>
              </p:nvSpPr>
              <p:spPr bwMode="auto">
                <a:xfrm flipH="1">
                  <a:off x="1804" y="3152"/>
                  <a:ext cx="305" cy="389"/>
                </a:xfrm>
                <a:custGeom>
                  <a:avLst/>
                  <a:gdLst/>
                  <a:ahLst/>
                  <a:cxnLst>
                    <a:cxn ang="0">
                      <a:pos x="0" y="324"/>
                    </a:cxn>
                    <a:cxn ang="0">
                      <a:pos x="27" y="354"/>
                    </a:cxn>
                    <a:cxn ang="0">
                      <a:pos x="57" y="381"/>
                    </a:cxn>
                    <a:cxn ang="0">
                      <a:pos x="99" y="387"/>
                    </a:cxn>
                    <a:cxn ang="0">
                      <a:pos x="144" y="363"/>
                    </a:cxn>
                    <a:cxn ang="0">
                      <a:pos x="171" y="339"/>
                    </a:cxn>
                    <a:cxn ang="0">
                      <a:pos x="195" y="291"/>
                    </a:cxn>
                    <a:cxn ang="0">
                      <a:pos x="243" y="204"/>
                    </a:cxn>
                    <a:cxn ang="0">
                      <a:pos x="282" y="129"/>
                    </a:cxn>
                    <a:cxn ang="0">
                      <a:pos x="291" y="102"/>
                    </a:cxn>
                    <a:cxn ang="0">
                      <a:pos x="297" y="84"/>
                    </a:cxn>
                    <a:cxn ang="0">
                      <a:pos x="294" y="12"/>
                    </a:cxn>
                    <a:cxn ang="0">
                      <a:pos x="264" y="0"/>
                    </a:cxn>
                    <a:cxn ang="0">
                      <a:pos x="210" y="21"/>
                    </a:cxn>
                    <a:cxn ang="0">
                      <a:pos x="198" y="33"/>
                    </a:cxn>
                  </a:cxnLst>
                  <a:rect l="0" t="0" r="r" b="b"/>
                  <a:pathLst>
                    <a:path w="299" h="389">
                      <a:moveTo>
                        <a:pt x="0" y="324"/>
                      </a:moveTo>
                      <a:cubicBezTo>
                        <a:pt x="9" y="338"/>
                        <a:pt x="12" y="349"/>
                        <a:pt x="27" y="354"/>
                      </a:cubicBezTo>
                      <a:cubicBezTo>
                        <a:pt x="37" y="368"/>
                        <a:pt x="41" y="377"/>
                        <a:pt x="57" y="381"/>
                      </a:cubicBezTo>
                      <a:cubicBezTo>
                        <a:pt x="71" y="384"/>
                        <a:pt x="83" y="389"/>
                        <a:pt x="99" y="387"/>
                      </a:cubicBezTo>
                      <a:cubicBezTo>
                        <a:pt x="113" y="384"/>
                        <a:pt x="132" y="371"/>
                        <a:pt x="144" y="363"/>
                      </a:cubicBezTo>
                      <a:cubicBezTo>
                        <a:pt x="153" y="362"/>
                        <a:pt x="167" y="345"/>
                        <a:pt x="171" y="339"/>
                      </a:cubicBezTo>
                      <a:cubicBezTo>
                        <a:pt x="181" y="323"/>
                        <a:pt x="186" y="307"/>
                        <a:pt x="195" y="291"/>
                      </a:cubicBezTo>
                      <a:cubicBezTo>
                        <a:pt x="212" y="262"/>
                        <a:pt x="232" y="236"/>
                        <a:pt x="243" y="204"/>
                      </a:cubicBezTo>
                      <a:cubicBezTo>
                        <a:pt x="252" y="178"/>
                        <a:pt x="271" y="154"/>
                        <a:pt x="282" y="129"/>
                      </a:cubicBezTo>
                      <a:cubicBezTo>
                        <a:pt x="282" y="129"/>
                        <a:pt x="289" y="107"/>
                        <a:pt x="291" y="102"/>
                      </a:cubicBezTo>
                      <a:cubicBezTo>
                        <a:pt x="293" y="96"/>
                        <a:pt x="297" y="84"/>
                        <a:pt x="297" y="84"/>
                      </a:cubicBezTo>
                      <a:cubicBezTo>
                        <a:pt x="296" y="60"/>
                        <a:pt x="299" y="36"/>
                        <a:pt x="294" y="12"/>
                      </a:cubicBezTo>
                      <a:cubicBezTo>
                        <a:pt x="292" y="1"/>
                        <a:pt x="264" y="0"/>
                        <a:pt x="264" y="0"/>
                      </a:cubicBezTo>
                      <a:cubicBezTo>
                        <a:pt x="225" y="3"/>
                        <a:pt x="231" y="0"/>
                        <a:pt x="210" y="21"/>
                      </a:cubicBezTo>
                      <a:cubicBezTo>
                        <a:pt x="197" y="34"/>
                        <a:pt x="198" y="24"/>
                        <a:pt x="198" y="33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874"/>
                <p:cNvSpPr>
                  <a:spLocks/>
                </p:cNvSpPr>
                <p:nvPr/>
              </p:nvSpPr>
              <p:spPr bwMode="auto">
                <a:xfrm flipH="1">
                  <a:off x="1716" y="3241"/>
                  <a:ext cx="219" cy="325"/>
                </a:xfrm>
                <a:custGeom>
                  <a:avLst/>
                  <a:gdLst/>
                  <a:ahLst/>
                  <a:cxnLst>
                    <a:cxn ang="0">
                      <a:pos x="0" y="256"/>
                    </a:cxn>
                    <a:cxn ang="0">
                      <a:pos x="12" y="298"/>
                    </a:cxn>
                    <a:cxn ang="0">
                      <a:pos x="72" y="319"/>
                    </a:cxn>
                    <a:cxn ang="0">
                      <a:pos x="141" y="292"/>
                    </a:cxn>
                    <a:cxn ang="0">
                      <a:pos x="186" y="172"/>
                    </a:cxn>
                    <a:cxn ang="0">
                      <a:pos x="201" y="121"/>
                    </a:cxn>
                    <a:cxn ang="0">
                      <a:pos x="207" y="103"/>
                    </a:cxn>
                    <a:cxn ang="0">
                      <a:pos x="186" y="4"/>
                    </a:cxn>
                    <a:cxn ang="0">
                      <a:pos x="126" y="19"/>
                    </a:cxn>
                  </a:cxnLst>
                  <a:rect l="0" t="0" r="r" b="b"/>
                  <a:pathLst>
                    <a:path w="219" h="325">
                      <a:moveTo>
                        <a:pt x="0" y="256"/>
                      </a:moveTo>
                      <a:cubicBezTo>
                        <a:pt x="2" y="263"/>
                        <a:pt x="8" y="290"/>
                        <a:pt x="12" y="298"/>
                      </a:cubicBezTo>
                      <a:cubicBezTo>
                        <a:pt x="19" y="311"/>
                        <a:pt x="57" y="316"/>
                        <a:pt x="72" y="319"/>
                      </a:cubicBezTo>
                      <a:cubicBezTo>
                        <a:pt x="129" y="316"/>
                        <a:pt x="119" y="325"/>
                        <a:pt x="141" y="292"/>
                      </a:cubicBezTo>
                      <a:cubicBezTo>
                        <a:pt x="151" y="254"/>
                        <a:pt x="164" y="205"/>
                        <a:pt x="186" y="172"/>
                      </a:cubicBezTo>
                      <a:cubicBezTo>
                        <a:pt x="190" y="155"/>
                        <a:pt x="195" y="138"/>
                        <a:pt x="201" y="121"/>
                      </a:cubicBezTo>
                      <a:cubicBezTo>
                        <a:pt x="203" y="115"/>
                        <a:pt x="207" y="103"/>
                        <a:pt x="207" y="103"/>
                      </a:cubicBezTo>
                      <a:cubicBezTo>
                        <a:pt x="213" y="63"/>
                        <a:pt x="219" y="29"/>
                        <a:pt x="186" y="4"/>
                      </a:cubicBezTo>
                      <a:cubicBezTo>
                        <a:pt x="151" y="6"/>
                        <a:pt x="145" y="0"/>
                        <a:pt x="126" y="19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875"/>
                <p:cNvSpPr>
                  <a:spLocks/>
                </p:cNvSpPr>
                <p:nvPr/>
              </p:nvSpPr>
              <p:spPr bwMode="auto">
                <a:xfrm flipH="1">
                  <a:off x="2115" y="3149"/>
                  <a:ext cx="73" cy="11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7" y="45"/>
                    </a:cxn>
                    <a:cxn ang="0">
                      <a:pos x="1" y="63"/>
                    </a:cxn>
                    <a:cxn ang="0">
                      <a:pos x="4" y="93"/>
                    </a:cxn>
                    <a:cxn ang="0">
                      <a:pos x="73" y="114"/>
                    </a:cxn>
                  </a:cxnLst>
                  <a:rect l="0" t="0" r="r" b="b"/>
                  <a:pathLst>
                    <a:path w="73" h="115">
                      <a:moveTo>
                        <a:pt x="16" y="0"/>
                      </a:moveTo>
                      <a:cubicBezTo>
                        <a:pt x="12" y="33"/>
                        <a:pt x="16" y="18"/>
                        <a:pt x="7" y="45"/>
                      </a:cubicBezTo>
                      <a:cubicBezTo>
                        <a:pt x="5" y="51"/>
                        <a:pt x="1" y="63"/>
                        <a:pt x="1" y="63"/>
                      </a:cubicBezTo>
                      <a:cubicBezTo>
                        <a:pt x="2" y="73"/>
                        <a:pt x="0" y="84"/>
                        <a:pt x="4" y="93"/>
                      </a:cubicBezTo>
                      <a:cubicBezTo>
                        <a:pt x="15" y="115"/>
                        <a:pt x="55" y="114"/>
                        <a:pt x="73" y="114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876"/>
                <p:cNvSpPr>
                  <a:spLocks/>
                </p:cNvSpPr>
                <p:nvPr/>
              </p:nvSpPr>
              <p:spPr bwMode="auto">
                <a:xfrm flipH="1">
                  <a:off x="1926" y="3170"/>
                  <a:ext cx="92" cy="113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2" y="51"/>
                    </a:cxn>
                    <a:cxn ang="0">
                      <a:pos x="8" y="99"/>
                    </a:cxn>
                    <a:cxn ang="0">
                      <a:pos x="50" y="111"/>
                    </a:cxn>
                    <a:cxn ang="0">
                      <a:pos x="77" y="102"/>
                    </a:cxn>
                    <a:cxn ang="0">
                      <a:pos x="92" y="90"/>
                    </a:cxn>
                  </a:cxnLst>
                  <a:rect l="0" t="0" r="r" b="b"/>
                  <a:pathLst>
                    <a:path w="92" h="113">
                      <a:moveTo>
                        <a:pt x="26" y="0"/>
                      </a:moveTo>
                      <a:cubicBezTo>
                        <a:pt x="20" y="18"/>
                        <a:pt x="8" y="33"/>
                        <a:pt x="2" y="51"/>
                      </a:cubicBezTo>
                      <a:cubicBezTo>
                        <a:pt x="0" y="65"/>
                        <a:pt x="1" y="87"/>
                        <a:pt x="8" y="99"/>
                      </a:cubicBezTo>
                      <a:cubicBezTo>
                        <a:pt x="11" y="104"/>
                        <a:pt x="50" y="111"/>
                        <a:pt x="50" y="111"/>
                      </a:cubicBezTo>
                      <a:cubicBezTo>
                        <a:pt x="61" y="113"/>
                        <a:pt x="70" y="105"/>
                        <a:pt x="77" y="102"/>
                      </a:cubicBezTo>
                      <a:cubicBezTo>
                        <a:pt x="84" y="99"/>
                        <a:pt x="89" y="92"/>
                        <a:pt x="92" y="90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877"/>
                <p:cNvSpPr>
                  <a:spLocks/>
                </p:cNvSpPr>
                <p:nvPr/>
              </p:nvSpPr>
              <p:spPr bwMode="auto">
                <a:xfrm flipH="1">
                  <a:off x="1824" y="3203"/>
                  <a:ext cx="90" cy="7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6" y="57"/>
                    </a:cxn>
                    <a:cxn ang="0">
                      <a:pos x="36" y="69"/>
                    </a:cxn>
                    <a:cxn ang="0">
                      <a:pos x="81" y="54"/>
                    </a:cxn>
                    <a:cxn ang="0">
                      <a:pos x="90" y="30"/>
                    </a:cxn>
                  </a:cxnLst>
                  <a:rect l="0" t="0" r="r" b="b"/>
                  <a:pathLst>
                    <a:path w="90" h="71">
                      <a:moveTo>
                        <a:pt x="3" y="0"/>
                      </a:moveTo>
                      <a:cubicBezTo>
                        <a:pt x="4" y="23"/>
                        <a:pt x="0" y="35"/>
                        <a:pt x="6" y="57"/>
                      </a:cubicBezTo>
                      <a:cubicBezTo>
                        <a:pt x="8" y="63"/>
                        <a:pt x="36" y="69"/>
                        <a:pt x="36" y="69"/>
                      </a:cubicBezTo>
                      <a:cubicBezTo>
                        <a:pt x="77" y="65"/>
                        <a:pt x="55" y="71"/>
                        <a:pt x="81" y="54"/>
                      </a:cubicBezTo>
                      <a:cubicBezTo>
                        <a:pt x="87" y="46"/>
                        <a:pt x="90" y="40"/>
                        <a:pt x="90" y="30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878"/>
                <p:cNvSpPr>
                  <a:spLocks/>
                </p:cNvSpPr>
                <p:nvPr/>
              </p:nvSpPr>
              <p:spPr bwMode="auto">
                <a:xfrm flipH="1">
                  <a:off x="1731" y="3287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33"/>
                    </a:cxn>
                    <a:cxn ang="0">
                      <a:pos x="48" y="39"/>
                    </a:cxn>
                    <a:cxn ang="0">
                      <a:pos x="81" y="27"/>
                    </a:cxn>
                    <a:cxn ang="0">
                      <a:pos x="93" y="6"/>
                    </a:cxn>
                  </a:cxnLst>
                  <a:rect l="0" t="0" r="r" b="b"/>
                  <a:pathLst>
                    <a:path w="93" h="40">
                      <a:moveTo>
                        <a:pt x="0" y="0"/>
                      </a:moveTo>
                      <a:cubicBezTo>
                        <a:pt x="9" y="13"/>
                        <a:pt x="8" y="24"/>
                        <a:pt x="21" y="33"/>
                      </a:cubicBezTo>
                      <a:cubicBezTo>
                        <a:pt x="30" y="39"/>
                        <a:pt x="38" y="40"/>
                        <a:pt x="48" y="39"/>
                      </a:cubicBezTo>
                      <a:cubicBezTo>
                        <a:pt x="58" y="38"/>
                        <a:pt x="74" y="32"/>
                        <a:pt x="81" y="27"/>
                      </a:cubicBezTo>
                      <a:cubicBezTo>
                        <a:pt x="89" y="25"/>
                        <a:pt x="93" y="6"/>
                        <a:pt x="93" y="6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879"/>
                <p:cNvSpPr>
                  <a:spLocks/>
                </p:cNvSpPr>
                <p:nvPr/>
              </p:nvSpPr>
              <p:spPr bwMode="auto">
                <a:xfrm flipH="1">
                  <a:off x="1650" y="2822"/>
                  <a:ext cx="99" cy="1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6" y="36"/>
                    </a:cxn>
                    <a:cxn ang="0">
                      <a:pos x="84" y="63"/>
                    </a:cxn>
                    <a:cxn ang="0">
                      <a:pos x="99" y="108"/>
                    </a:cxn>
                  </a:cxnLst>
                  <a:rect l="0" t="0" r="r" b="b"/>
                  <a:pathLst>
                    <a:path w="99" h="108">
                      <a:moveTo>
                        <a:pt x="0" y="0"/>
                      </a:moveTo>
                      <a:cubicBezTo>
                        <a:pt x="29" y="4"/>
                        <a:pt x="46" y="16"/>
                        <a:pt x="66" y="36"/>
                      </a:cubicBezTo>
                      <a:cubicBezTo>
                        <a:pt x="70" y="48"/>
                        <a:pt x="75" y="54"/>
                        <a:pt x="84" y="63"/>
                      </a:cubicBezTo>
                      <a:cubicBezTo>
                        <a:pt x="90" y="80"/>
                        <a:pt x="99" y="90"/>
                        <a:pt x="99" y="108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880"/>
                <p:cNvSpPr>
                  <a:spLocks/>
                </p:cNvSpPr>
                <p:nvPr/>
              </p:nvSpPr>
              <p:spPr bwMode="auto">
                <a:xfrm flipH="1">
                  <a:off x="1505" y="3071"/>
                  <a:ext cx="79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75" y="111"/>
                    </a:cxn>
                    <a:cxn ang="0">
                      <a:pos x="78" y="174"/>
                    </a:cxn>
                    <a:cxn ang="0">
                      <a:pos x="72" y="189"/>
                    </a:cxn>
                    <a:cxn ang="0">
                      <a:pos x="72" y="192"/>
                    </a:cxn>
                  </a:cxnLst>
                  <a:rect l="0" t="0" r="r" b="b"/>
                  <a:pathLst>
                    <a:path w="79" h="192">
                      <a:moveTo>
                        <a:pt x="0" y="0"/>
                      </a:moveTo>
                      <a:cubicBezTo>
                        <a:pt x="23" y="12"/>
                        <a:pt x="21" y="15"/>
                        <a:pt x="39" y="27"/>
                      </a:cubicBezTo>
                      <a:cubicBezTo>
                        <a:pt x="58" y="55"/>
                        <a:pt x="69" y="77"/>
                        <a:pt x="75" y="111"/>
                      </a:cubicBezTo>
                      <a:cubicBezTo>
                        <a:pt x="76" y="132"/>
                        <a:pt x="79" y="153"/>
                        <a:pt x="78" y="174"/>
                      </a:cubicBezTo>
                      <a:cubicBezTo>
                        <a:pt x="78" y="179"/>
                        <a:pt x="74" y="184"/>
                        <a:pt x="72" y="189"/>
                      </a:cubicBezTo>
                      <a:cubicBezTo>
                        <a:pt x="72" y="190"/>
                        <a:pt x="72" y="191"/>
                        <a:pt x="72" y="192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881"/>
                <p:cNvSpPr>
                  <a:spLocks/>
                </p:cNvSpPr>
                <p:nvPr/>
              </p:nvSpPr>
              <p:spPr bwMode="auto">
                <a:xfrm flipH="1">
                  <a:off x="1482" y="3143"/>
                  <a:ext cx="15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0"/>
                    </a:cxn>
                    <a:cxn ang="0">
                      <a:pos x="12" y="81"/>
                    </a:cxn>
                  </a:cxnLst>
                  <a:rect l="0" t="0" r="r" b="b"/>
                  <a:pathLst>
                    <a:path w="15" h="81">
                      <a:moveTo>
                        <a:pt x="0" y="0"/>
                      </a:moveTo>
                      <a:cubicBezTo>
                        <a:pt x="10" y="10"/>
                        <a:pt x="11" y="16"/>
                        <a:pt x="15" y="30"/>
                      </a:cubicBezTo>
                      <a:cubicBezTo>
                        <a:pt x="14" y="47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882"/>
                <p:cNvSpPr>
                  <a:spLocks/>
                </p:cNvSpPr>
                <p:nvPr/>
              </p:nvSpPr>
              <p:spPr bwMode="auto">
                <a:xfrm flipH="1">
                  <a:off x="2028" y="3035"/>
                  <a:ext cx="141" cy="7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21"/>
                    </a:cxn>
                    <a:cxn ang="0">
                      <a:pos x="123" y="72"/>
                    </a:cxn>
                    <a:cxn ang="0">
                      <a:pos x="141" y="78"/>
                    </a:cxn>
                  </a:cxnLst>
                  <a:rect l="0" t="0" r="r" b="b"/>
                  <a:pathLst>
                    <a:path w="141" h="78">
                      <a:moveTo>
                        <a:pt x="0" y="0"/>
                      </a:moveTo>
                      <a:cubicBezTo>
                        <a:pt x="12" y="4"/>
                        <a:pt x="15" y="12"/>
                        <a:pt x="24" y="21"/>
                      </a:cubicBezTo>
                      <a:cubicBezTo>
                        <a:pt x="38" y="62"/>
                        <a:pt x="86" y="68"/>
                        <a:pt x="123" y="72"/>
                      </a:cubicBezTo>
                      <a:cubicBezTo>
                        <a:pt x="129" y="74"/>
                        <a:pt x="141" y="78"/>
                        <a:pt x="141" y="78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883"/>
                <p:cNvSpPr>
                  <a:spLocks/>
                </p:cNvSpPr>
                <p:nvPr/>
              </p:nvSpPr>
              <p:spPr bwMode="auto">
                <a:xfrm flipH="1">
                  <a:off x="1689" y="3128"/>
                  <a:ext cx="123" cy="57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123" h="57">
                      <a:moveTo>
                        <a:pt x="0" y="57"/>
                      </a:moveTo>
                      <a:cubicBezTo>
                        <a:pt x="69" y="47"/>
                        <a:pt x="75" y="48"/>
                        <a:pt x="123" y="0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884"/>
                <p:cNvSpPr>
                  <a:spLocks/>
                </p:cNvSpPr>
                <p:nvPr/>
              </p:nvSpPr>
              <p:spPr bwMode="auto">
                <a:xfrm flipH="1">
                  <a:off x="2451" y="2804"/>
                  <a:ext cx="117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42"/>
                    </a:cxn>
                    <a:cxn ang="0">
                      <a:pos x="57" y="48"/>
                    </a:cxn>
                    <a:cxn ang="0">
                      <a:pos x="99" y="42"/>
                    </a:cxn>
                    <a:cxn ang="0">
                      <a:pos x="111" y="24"/>
                    </a:cxn>
                    <a:cxn ang="0">
                      <a:pos x="117" y="3"/>
                    </a:cxn>
                  </a:cxnLst>
                  <a:rect l="0" t="0" r="r" b="b"/>
                  <a:pathLst>
                    <a:path w="117" h="52">
                      <a:moveTo>
                        <a:pt x="0" y="0"/>
                      </a:moveTo>
                      <a:cubicBezTo>
                        <a:pt x="10" y="20"/>
                        <a:pt x="20" y="29"/>
                        <a:pt x="39" y="42"/>
                      </a:cubicBezTo>
                      <a:cubicBezTo>
                        <a:pt x="44" y="46"/>
                        <a:pt x="57" y="48"/>
                        <a:pt x="57" y="48"/>
                      </a:cubicBezTo>
                      <a:cubicBezTo>
                        <a:pt x="71" y="47"/>
                        <a:pt x="89" y="52"/>
                        <a:pt x="99" y="42"/>
                      </a:cubicBezTo>
                      <a:cubicBezTo>
                        <a:pt x="104" y="37"/>
                        <a:pt x="111" y="24"/>
                        <a:pt x="111" y="24"/>
                      </a:cubicBezTo>
                      <a:cubicBezTo>
                        <a:pt x="113" y="17"/>
                        <a:pt x="117" y="3"/>
                        <a:pt x="117" y="3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885"/>
                <p:cNvSpPr>
                  <a:spLocks/>
                </p:cNvSpPr>
                <p:nvPr/>
              </p:nvSpPr>
              <p:spPr bwMode="auto">
                <a:xfrm flipH="1">
                  <a:off x="1431" y="2789"/>
                  <a:ext cx="372" cy="774"/>
                </a:xfrm>
                <a:custGeom>
                  <a:avLst/>
                  <a:gdLst/>
                  <a:ahLst/>
                  <a:cxnLst>
                    <a:cxn ang="0">
                      <a:pos x="0" y="774"/>
                    </a:cxn>
                    <a:cxn ang="0">
                      <a:pos x="27" y="753"/>
                    </a:cxn>
                    <a:cxn ang="0">
                      <a:pos x="45" y="735"/>
                    </a:cxn>
                    <a:cxn ang="0">
                      <a:pos x="75" y="690"/>
                    </a:cxn>
                    <a:cxn ang="0">
                      <a:pos x="123" y="630"/>
                    </a:cxn>
                    <a:cxn ang="0">
                      <a:pos x="150" y="594"/>
                    </a:cxn>
                    <a:cxn ang="0">
                      <a:pos x="168" y="582"/>
                    </a:cxn>
                    <a:cxn ang="0">
                      <a:pos x="177" y="576"/>
                    </a:cxn>
                    <a:cxn ang="0">
                      <a:pos x="225" y="534"/>
                    </a:cxn>
                    <a:cxn ang="0">
                      <a:pos x="285" y="483"/>
                    </a:cxn>
                    <a:cxn ang="0">
                      <a:pos x="372" y="438"/>
                    </a:cxn>
                    <a:cxn ang="0">
                      <a:pos x="369" y="339"/>
                    </a:cxn>
                    <a:cxn ang="0">
                      <a:pos x="324" y="210"/>
                    </a:cxn>
                    <a:cxn ang="0">
                      <a:pos x="276" y="96"/>
                    </a:cxn>
                    <a:cxn ang="0">
                      <a:pos x="252" y="36"/>
                    </a:cxn>
                    <a:cxn ang="0">
                      <a:pos x="240" y="12"/>
                    </a:cxn>
                    <a:cxn ang="0">
                      <a:pos x="216" y="0"/>
                    </a:cxn>
                  </a:cxnLst>
                  <a:rect l="0" t="0" r="r" b="b"/>
                  <a:pathLst>
                    <a:path w="372" h="774">
                      <a:moveTo>
                        <a:pt x="0" y="774"/>
                      </a:moveTo>
                      <a:cubicBezTo>
                        <a:pt x="9" y="762"/>
                        <a:pt x="13" y="758"/>
                        <a:pt x="27" y="753"/>
                      </a:cubicBezTo>
                      <a:cubicBezTo>
                        <a:pt x="41" y="732"/>
                        <a:pt x="23" y="757"/>
                        <a:pt x="45" y="735"/>
                      </a:cubicBezTo>
                      <a:cubicBezTo>
                        <a:pt x="57" y="723"/>
                        <a:pt x="62" y="703"/>
                        <a:pt x="75" y="690"/>
                      </a:cubicBezTo>
                      <a:cubicBezTo>
                        <a:pt x="92" y="673"/>
                        <a:pt x="109" y="651"/>
                        <a:pt x="123" y="630"/>
                      </a:cubicBezTo>
                      <a:cubicBezTo>
                        <a:pt x="131" y="618"/>
                        <a:pt x="138" y="603"/>
                        <a:pt x="150" y="594"/>
                      </a:cubicBezTo>
                      <a:cubicBezTo>
                        <a:pt x="156" y="590"/>
                        <a:pt x="162" y="586"/>
                        <a:pt x="168" y="582"/>
                      </a:cubicBezTo>
                      <a:cubicBezTo>
                        <a:pt x="171" y="580"/>
                        <a:pt x="177" y="576"/>
                        <a:pt x="177" y="576"/>
                      </a:cubicBezTo>
                      <a:cubicBezTo>
                        <a:pt x="188" y="559"/>
                        <a:pt x="209" y="547"/>
                        <a:pt x="225" y="534"/>
                      </a:cubicBezTo>
                      <a:cubicBezTo>
                        <a:pt x="244" y="517"/>
                        <a:pt x="262" y="494"/>
                        <a:pt x="285" y="483"/>
                      </a:cubicBezTo>
                      <a:cubicBezTo>
                        <a:pt x="315" y="469"/>
                        <a:pt x="345" y="456"/>
                        <a:pt x="372" y="438"/>
                      </a:cubicBezTo>
                      <a:cubicBezTo>
                        <a:pt x="371" y="405"/>
                        <a:pt x="371" y="372"/>
                        <a:pt x="369" y="339"/>
                      </a:cubicBezTo>
                      <a:cubicBezTo>
                        <a:pt x="367" y="294"/>
                        <a:pt x="338" y="251"/>
                        <a:pt x="324" y="210"/>
                      </a:cubicBezTo>
                      <a:cubicBezTo>
                        <a:pt x="311" y="172"/>
                        <a:pt x="298" y="129"/>
                        <a:pt x="276" y="96"/>
                      </a:cubicBezTo>
                      <a:cubicBezTo>
                        <a:pt x="270" y="73"/>
                        <a:pt x="263" y="56"/>
                        <a:pt x="252" y="36"/>
                      </a:cubicBezTo>
                      <a:cubicBezTo>
                        <a:pt x="248" y="28"/>
                        <a:pt x="247" y="17"/>
                        <a:pt x="240" y="12"/>
                      </a:cubicBezTo>
                      <a:cubicBezTo>
                        <a:pt x="232" y="7"/>
                        <a:pt x="222" y="6"/>
                        <a:pt x="216" y="0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886"/>
                <p:cNvSpPr>
                  <a:spLocks/>
                </p:cNvSpPr>
                <p:nvPr/>
              </p:nvSpPr>
              <p:spPr bwMode="auto">
                <a:xfrm flipH="1">
                  <a:off x="2058" y="3215"/>
                  <a:ext cx="201" cy="171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8" y="27"/>
                    </a:cxn>
                    <a:cxn ang="0">
                      <a:pos x="150" y="45"/>
                    </a:cxn>
                    <a:cxn ang="0">
                      <a:pos x="141" y="54"/>
                    </a:cxn>
                    <a:cxn ang="0">
                      <a:pos x="75" y="129"/>
                    </a:cxn>
                    <a:cxn ang="0">
                      <a:pos x="0" y="171"/>
                    </a:cxn>
                  </a:cxnLst>
                  <a:rect l="0" t="0" r="r" b="b"/>
                  <a:pathLst>
                    <a:path w="201" h="171">
                      <a:moveTo>
                        <a:pt x="201" y="0"/>
                      </a:moveTo>
                      <a:cubicBezTo>
                        <a:pt x="190" y="8"/>
                        <a:pt x="178" y="18"/>
                        <a:pt x="168" y="27"/>
                      </a:cubicBezTo>
                      <a:cubicBezTo>
                        <a:pt x="162" y="33"/>
                        <a:pt x="156" y="39"/>
                        <a:pt x="150" y="45"/>
                      </a:cubicBezTo>
                      <a:cubicBezTo>
                        <a:pt x="147" y="48"/>
                        <a:pt x="141" y="54"/>
                        <a:pt x="141" y="54"/>
                      </a:cubicBezTo>
                      <a:cubicBezTo>
                        <a:pt x="129" y="89"/>
                        <a:pt x="113" y="120"/>
                        <a:pt x="75" y="129"/>
                      </a:cubicBezTo>
                      <a:cubicBezTo>
                        <a:pt x="58" y="141"/>
                        <a:pt x="8" y="155"/>
                        <a:pt x="0" y="171"/>
                      </a:cubicBezTo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887"/>
                <p:cNvSpPr>
                  <a:spLocks/>
                </p:cNvSpPr>
                <p:nvPr/>
              </p:nvSpPr>
              <p:spPr bwMode="auto">
                <a:xfrm flipH="1">
                  <a:off x="1914" y="3242"/>
                  <a:ext cx="195" cy="216"/>
                </a:xfrm>
                <a:custGeom>
                  <a:avLst/>
                  <a:gdLst/>
                  <a:ahLst/>
                  <a:cxnLst>
                    <a:cxn ang="0">
                      <a:pos x="195" y="0"/>
                    </a:cxn>
                    <a:cxn ang="0">
                      <a:pos x="90" y="126"/>
                    </a:cxn>
                    <a:cxn ang="0">
                      <a:pos x="72" y="144"/>
                    </a:cxn>
                    <a:cxn ang="0">
                      <a:pos x="57" y="162"/>
                    </a:cxn>
                    <a:cxn ang="0">
                      <a:pos x="39" y="174"/>
                    </a:cxn>
                    <a:cxn ang="0">
                      <a:pos x="12" y="204"/>
                    </a:cxn>
                    <a:cxn ang="0">
                      <a:pos x="0" y="216"/>
                    </a:cxn>
                  </a:cxnLst>
                  <a:rect l="0" t="0" r="r" b="b"/>
                  <a:pathLst>
                    <a:path w="195" h="216">
                      <a:moveTo>
                        <a:pt x="195" y="0"/>
                      </a:moveTo>
                      <a:cubicBezTo>
                        <a:pt x="178" y="51"/>
                        <a:pt x="135" y="96"/>
                        <a:pt x="90" y="126"/>
                      </a:cubicBezTo>
                      <a:cubicBezTo>
                        <a:pt x="83" y="131"/>
                        <a:pt x="79" y="139"/>
                        <a:pt x="72" y="144"/>
                      </a:cubicBezTo>
                      <a:cubicBezTo>
                        <a:pt x="67" y="152"/>
                        <a:pt x="65" y="156"/>
                        <a:pt x="57" y="162"/>
                      </a:cubicBezTo>
                      <a:cubicBezTo>
                        <a:pt x="51" y="166"/>
                        <a:pt x="39" y="174"/>
                        <a:pt x="39" y="174"/>
                      </a:cubicBezTo>
                      <a:cubicBezTo>
                        <a:pt x="31" y="185"/>
                        <a:pt x="21" y="194"/>
                        <a:pt x="12" y="204"/>
                      </a:cubicBezTo>
                      <a:cubicBezTo>
                        <a:pt x="8" y="208"/>
                        <a:pt x="0" y="216"/>
                        <a:pt x="0" y="21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888"/>
                <p:cNvSpPr>
                  <a:spLocks/>
                </p:cNvSpPr>
                <p:nvPr/>
              </p:nvSpPr>
              <p:spPr bwMode="auto">
                <a:xfrm flipH="1">
                  <a:off x="1734" y="3302"/>
                  <a:ext cx="60" cy="234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33" y="81"/>
                    </a:cxn>
                    <a:cxn ang="0">
                      <a:pos x="27" y="102"/>
                    </a:cxn>
                    <a:cxn ang="0">
                      <a:pos x="21" y="120"/>
                    </a:cxn>
                    <a:cxn ang="0">
                      <a:pos x="18" y="162"/>
                    </a:cxn>
                    <a:cxn ang="0">
                      <a:pos x="0" y="234"/>
                    </a:cxn>
                  </a:cxnLst>
                  <a:rect l="0" t="0" r="r" b="b"/>
                  <a:pathLst>
                    <a:path w="60" h="234">
                      <a:moveTo>
                        <a:pt x="60" y="0"/>
                      </a:moveTo>
                      <a:cubicBezTo>
                        <a:pt x="53" y="27"/>
                        <a:pt x="45" y="57"/>
                        <a:pt x="33" y="81"/>
                      </a:cubicBezTo>
                      <a:cubicBezTo>
                        <a:pt x="30" y="86"/>
                        <a:pt x="28" y="97"/>
                        <a:pt x="27" y="102"/>
                      </a:cubicBezTo>
                      <a:cubicBezTo>
                        <a:pt x="25" y="108"/>
                        <a:pt x="21" y="120"/>
                        <a:pt x="21" y="120"/>
                      </a:cubicBezTo>
                      <a:cubicBezTo>
                        <a:pt x="20" y="134"/>
                        <a:pt x="20" y="148"/>
                        <a:pt x="18" y="162"/>
                      </a:cubicBezTo>
                      <a:cubicBezTo>
                        <a:pt x="15" y="186"/>
                        <a:pt x="0" y="209"/>
                        <a:pt x="0" y="2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889"/>
                <p:cNvSpPr>
                  <a:spLocks/>
                </p:cNvSpPr>
                <p:nvPr/>
              </p:nvSpPr>
              <p:spPr bwMode="auto">
                <a:xfrm flipH="1">
                  <a:off x="2166" y="3071"/>
                  <a:ext cx="237" cy="168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237" y="60"/>
                    </a:cxn>
                    <a:cxn ang="0">
                      <a:pos x="192" y="72"/>
                    </a:cxn>
                    <a:cxn ang="0">
                      <a:pos x="177" y="87"/>
                    </a:cxn>
                    <a:cxn ang="0">
                      <a:pos x="159" y="108"/>
                    </a:cxn>
                    <a:cxn ang="0">
                      <a:pos x="144" y="129"/>
                    </a:cxn>
                    <a:cxn ang="0">
                      <a:pos x="132" y="147"/>
                    </a:cxn>
                    <a:cxn ang="0">
                      <a:pos x="120" y="168"/>
                    </a:cxn>
                    <a:cxn ang="0">
                      <a:pos x="0" y="126"/>
                    </a:cxn>
                    <a:cxn ang="0">
                      <a:pos x="57" y="42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237" h="168">
                      <a:moveTo>
                        <a:pt x="129" y="0"/>
                      </a:moveTo>
                      <a:lnTo>
                        <a:pt x="237" y="60"/>
                      </a:lnTo>
                      <a:lnTo>
                        <a:pt x="192" y="72"/>
                      </a:lnTo>
                      <a:lnTo>
                        <a:pt x="177" y="87"/>
                      </a:lnTo>
                      <a:lnTo>
                        <a:pt x="159" y="108"/>
                      </a:lnTo>
                      <a:lnTo>
                        <a:pt x="144" y="129"/>
                      </a:lnTo>
                      <a:lnTo>
                        <a:pt x="132" y="147"/>
                      </a:lnTo>
                      <a:lnTo>
                        <a:pt x="120" y="168"/>
                      </a:lnTo>
                      <a:lnTo>
                        <a:pt x="0" y="126"/>
                      </a:lnTo>
                      <a:lnTo>
                        <a:pt x="57" y="42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890"/>
                <p:cNvSpPr>
                  <a:spLocks/>
                </p:cNvSpPr>
                <p:nvPr/>
              </p:nvSpPr>
              <p:spPr bwMode="auto">
                <a:xfrm flipH="1">
                  <a:off x="2124" y="3131"/>
                  <a:ext cx="156" cy="129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93" y="3"/>
                    </a:cxn>
                    <a:cxn ang="0">
                      <a:pos x="75" y="15"/>
                    </a:cxn>
                    <a:cxn ang="0">
                      <a:pos x="57" y="33"/>
                    </a:cxn>
                    <a:cxn ang="0">
                      <a:pos x="42" y="51"/>
                    </a:cxn>
                    <a:cxn ang="0">
                      <a:pos x="18" y="81"/>
                    </a:cxn>
                    <a:cxn ang="0">
                      <a:pos x="3" y="108"/>
                    </a:cxn>
                    <a:cxn ang="0">
                      <a:pos x="0" y="129"/>
                    </a:cxn>
                    <a:cxn ang="0">
                      <a:pos x="96" y="60"/>
                    </a:cxn>
                    <a:cxn ang="0">
                      <a:pos x="99" y="24"/>
                    </a:cxn>
                    <a:cxn ang="0">
                      <a:pos x="105" y="45"/>
                    </a:cxn>
                    <a:cxn ang="0">
                      <a:pos x="147" y="21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47" h="129">
                      <a:moveTo>
                        <a:pt x="120" y="0"/>
                      </a:moveTo>
                      <a:lnTo>
                        <a:pt x="93" y="3"/>
                      </a:lnTo>
                      <a:lnTo>
                        <a:pt x="75" y="15"/>
                      </a:lnTo>
                      <a:lnTo>
                        <a:pt x="57" y="33"/>
                      </a:lnTo>
                      <a:lnTo>
                        <a:pt x="42" y="51"/>
                      </a:lnTo>
                      <a:lnTo>
                        <a:pt x="18" y="81"/>
                      </a:lnTo>
                      <a:lnTo>
                        <a:pt x="3" y="108"/>
                      </a:lnTo>
                      <a:lnTo>
                        <a:pt x="0" y="129"/>
                      </a:lnTo>
                      <a:lnTo>
                        <a:pt x="96" y="60"/>
                      </a:lnTo>
                      <a:lnTo>
                        <a:pt x="99" y="24"/>
                      </a:lnTo>
                      <a:lnTo>
                        <a:pt x="105" y="45"/>
                      </a:lnTo>
                      <a:lnTo>
                        <a:pt x="147" y="21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891"/>
                <p:cNvSpPr>
                  <a:spLocks/>
                </p:cNvSpPr>
                <p:nvPr/>
              </p:nvSpPr>
              <p:spPr bwMode="auto">
                <a:xfrm flipH="1">
                  <a:off x="1650" y="3353"/>
                  <a:ext cx="135" cy="204"/>
                </a:xfrm>
                <a:custGeom>
                  <a:avLst/>
                  <a:gdLst/>
                  <a:ahLst/>
                  <a:cxnLst>
                    <a:cxn ang="0">
                      <a:pos x="135" y="54"/>
                    </a:cxn>
                    <a:cxn ang="0">
                      <a:pos x="39" y="0"/>
                    </a:cxn>
                    <a:cxn ang="0">
                      <a:pos x="27" y="24"/>
                    </a:cxn>
                    <a:cxn ang="0">
                      <a:pos x="21" y="45"/>
                    </a:cxn>
                    <a:cxn ang="0">
                      <a:pos x="12" y="66"/>
                    </a:cxn>
                    <a:cxn ang="0">
                      <a:pos x="12" y="87"/>
                    </a:cxn>
                    <a:cxn ang="0">
                      <a:pos x="12" y="105"/>
                    </a:cxn>
                    <a:cxn ang="0">
                      <a:pos x="9" y="126"/>
                    </a:cxn>
                    <a:cxn ang="0">
                      <a:pos x="0" y="150"/>
                    </a:cxn>
                    <a:cxn ang="0">
                      <a:pos x="60" y="195"/>
                    </a:cxn>
                    <a:cxn ang="0">
                      <a:pos x="99" y="204"/>
                    </a:cxn>
                    <a:cxn ang="0">
                      <a:pos x="135" y="54"/>
                    </a:cxn>
                  </a:cxnLst>
                  <a:rect l="0" t="0" r="r" b="b"/>
                  <a:pathLst>
                    <a:path w="135" h="204">
                      <a:moveTo>
                        <a:pt x="135" y="54"/>
                      </a:moveTo>
                      <a:lnTo>
                        <a:pt x="39" y="0"/>
                      </a:lnTo>
                      <a:lnTo>
                        <a:pt x="27" y="24"/>
                      </a:lnTo>
                      <a:lnTo>
                        <a:pt x="21" y="45"/>
                      </a:lnTo>
                      <a:lnTo>
                        <a:pt x="12" y="66"/>
                      </a:lnTo>
                      <a:lnTo>
                        <a:pt x="12" y="87"/>
                      </a:lnTo>
                      <a:lnTo>
                        <a:pt x="12" y="105"/>
                      </a:lnTo>
                      <a:lnTo>
                        <a:pt x="9" y="126"/>
                      </a:lnTo>
                      <a:lnTo>
                        <a:pt x="0" y="150"/>
                      </a:lnTo>
                      <a:lnTo>
                        <a:pt x="60" y="195"/>
                      </a:lnTo>
                      <a:lnTo>
                        <a:pt x="99" y="204"/>
                      </a:lnTo>
                      <a:lnTo>
                        <a:pt x="135" y="5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Oval 892"/>
                <p:cNvSpPr>
                  <a:spLocks noChangeArrowheads="1"/>
                </p:cNvSpPr>
                <p:nvPr/>
              </p:nvSpPr>
              <p:spPr bwMode="auto">
                <a:xfrm rot="19957874" flipH="1">
                  <a:off x="1636" y="3399"/>
                  <a:ext cx="77" cy="17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900"/>
              <p:cNvGrpSpPr>
                <a:grpSpLocks/>
              </p:cNvGrpSpPr>
              <p:nvPr/>
            </p:nvGrpSpPr>
            <p:grpSpPr bwMode="auto">
              <a:xfrm>
                <a:off x="2868" y="2660"/>
                <a:ext cx="330" cy="216"/>
                <a:chOff x="2754" y="2583"/>
                <a:chExt cx="330" cy="216"/>
              </a:xfrm>
            </p:grpSpPr>
            <p:sp>
              <p:nvSpPr>
                <p:cNvPr id="21" name="Line 897"/>
                <p:cNvSpPr>
                  <a:spLocks noChangeShapeType="1"/>
                </p:cNvSpPr>
                <p:nvPr/>
              </p:nvSpPr>
              <p:spPr bwMode="auto">
                <a:xfrm flipH="1">
                  <a:off x="2997" y="2583"/>
                  <a:ext cx="87" cy="1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898"/>
                <p:cNvSpPr>
                  <a:spLocks noChangeShapeType="1"/>
                </p:cNvSpPr>
                <p:nvPr/>
              </p:nvSpPr>
              <p:spPr bwMode="auto">
                <a:xfrm>
                  <a:off x="2871" y="2595"/>
                  <a:ext cx="24" cy="1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899"/>
                <p:cNvSpPr>
                  <a:spLocks noChangeShapeType="1"/>
                </p:cNvSpPr>
                <p:nvPr/>
              </p:nvSpPr>
              <p:spPr bwMode="auto">
                <a:xfrm>
                  <a:off x="2754" y="2685"/>
                  <a:ext cx="75" cy="1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901"/>
              <p:cNvGrpSpPr>
                <a:grpSpLocks/>
              </p:cNvGrpSpPr>
              <p:nvPr/>
            </p:nvGrpSpPr>
            <p:grpSpPr bwMode="auto">
              <a:xfrm flipV="1">
                <a:off x="2859" y="2987"/>
                <a:ext cx="330" cy="216"/>
                <a:chOff x="2754" y="2583"/>
                <a:chExt cx="330" cy="216"/>
              </a:xfrm>
            </p:grpSpPr>
            <p:sp>
              <p:nvSpPr>
                <p:cNvPr id="18" name="Line 902"/>
                <p:cNvSpPr>
                  <a:spLocks noChangeShapeType="1"/>
                </p:cNvSpPr>
                <p:nvPr/>
              </p:nvSpPr>
              <p:spPr bwMode="auto">
                <a:xfrm flipH="1">
                  <a:off x="2997" y="2583"/>
                  <a:ext cx="87" cy="1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903"/>
                <p:cNvSpPr>
                  <a:spLocks noChangeShapeType="1"/>
                </p:cNvSpPr>
                <p:nvPr/>
              </p:nvSpPr>
              <p:spPr bwMode="auto">
                <a:xfrm>
                  <a:off x="2871" y="2595"/>
                  <a:ext cx="24" cy="1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904"/>
                <p:cNvSpPr>
                  <a:spLocks noChangeShapeType="1"/>
                </p:cNvSpPr>
                <p:nvPr/>
              </p:nvSpPr>
              <p:spPr bwMode="auto">
                <a:xfrm>
                  <a:off x="2754" y="2685"/>
                  <a:ext cx="75" cy="1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828"/>
            <p:cNvSpPr>
              <a:spLocks noChangeArrowheads="1"/>
            </p:cNvSpPr>
            <p:nvPr/>
          </p:nvSpPr>
          <p:spPr bwMode="auto">
            <a:xfrm>
              <a:off x="1296" y="2520"/>
              <a:ext cx="3420" cy="12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0033C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895600" y="5943600"/>
            <a:ext cx="31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Shaking causes rocks to “snap”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4800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rocks colliding causes earthquakes. 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Here’s graphic evidence of these collisions.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road cr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5079040" cy="3303841"/>
          </a:xfrm>
        </p:spPr>
      </p:pic>
      <p:pic>
        <p:nvPicPr>
          <p:cNvPr id="5" name="Picture 4" descr="ground cr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685800"/>
            <a:ext cx="3874362" cy="57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western U.S., rocks and mountains limit the spread of earthquake damage.  But in our area, earthquake shock waves cause far greater damage.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pdhonline.org/courses/g175/fig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162800" cy="492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ak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050" y="3505200"/>
            <a:ext cx="455295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2286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biggest earthquakes cause devastating damage.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earthquake.usgs.gov/regional/nca/qmap/m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053191" cy="2667000"/>
          </a:xfrm>
          <a:prstGeom prst="rect">
            <a:avLst/>
          </a:prstGeom>
          <a:noFill/>
        </p:spPr>
      </p:pic>
      <p:pic>
        <p:nvPicPr>
          <p:cNvPr id="7172" name="Picture 4" descr="http://2.bp.blogspot.com/_0pQ4CEkIzUY/TBd2dyENnCI/AAAAAAAAAjY/pmesqXihSBc/s320/San-Diego-Earthquake-Insurance-300x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114800" cy="2990088"/>
          </a:xfrm>
          <a:prstGeom prst="rect">
            <a:avLst/>
          </a:prstGeom>
          <a:noFill/>
        </p:spPr>
      </p:pic>
      <p:pic>
        <p:nvPicPr>
          <p:cNvPr id="7174" name="Picture 6" descr="http://www.thehindu.com/multimedia/dynamic/00333/ALBERT_APTOPIX_CHIL_33325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52400"/>
            <a:ext cx="216537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3810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But there’s also danger when buildings don’t collapse!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810000"/>
            <a:ext cx="173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 home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5867400"/>
            <a:ext cx="213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 school</a:t>
            </a:r>
            <a:endParaRPr lang="en-US" sz="3200" b="1" dirty="0"/>
          </a:p>
        </p:txBody>
      </p:sp>
      <p:pic>
        <p:nvPicPr>
          <p:cNvPr id="6146" name="Picture 2" descr="http://www.smate.wwu.edu/teched/geology/GeoHaz/eq-CA-central/eq-CA-centra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4876800" cy="3657600"/>
          </a:xfrm>
          <a:prstGeom prst="rect">
            <a:avLst/>
          </a:prstGeom>
          <a:noFill/>
        </p:spPr>
      </p:pic>
      <p:pic>
        <p:nvPicPr>
          <p:cNvPr id="6148" name="Picture 4" descr="http://www.smate.wwu.edu/teched/geology/GeoHaz/eq-CA-central/eq-CA-central-13.jpg"/>
          <p:cNvPicPr>
            <a:picLocks noChangeAspect="1" noChangeArrowheads="1"/>
          </p:cNvPicPr>
          <p:nvPr/>
        </p:nvPicPr>
        <p:blipFill>
          <a:blip r:embed="rId3" cstate="print"/>
          <a:srcRect l="5888" r="13738"/>
          <a:stretch>
            <a:fillRect/>
          </a:stretch>
        </p:blipFill>
        <p:spPr bwMode="auto">
          <a:xfrm>
            <a:off x="228600" y="304800"/>
            <a:ext cx="367482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467</Words>
  <Application>Microsoft Office PowerPoint</Application>
  <PresentationFormat>On-screen Show (4:3)</PresentationFormat>
  <Paragraphs>63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About 200 earthquakes occur in our region each year, mainly in southeast Missouri’s  New Madrid Seismic Zone</vt:lpstr>
      <vt:lpstr>Missouri’s Great Quakes</vt:lpstr>
      <vt:lpstr>Slide 4</vt:lpstr>
      <vt:lpstr>Slide 5</vt:lpstr>
      <vt:lpstr>The rocks colliding causes earthquakes.    Here’s graphic evidence of these collisions.</vt:lpstr>
      <vt:lpstr>Slide 7</vt:lpstr>
      <vt:lpstr>Slide 8</vt:lpstr>
      <vt:lpstr>Slide 9</vt:lpstr>
      <vt:lpstr>Slide 10</vt:lpstr>
      <vt:lpstr>What do you do when a quake hits?</vt:lpstr>
      <vt:lpstr>If you’re driving, pull off the road, away from buildings and utility poles, and stay in your car.</vt:lpstr>
      <vt:lpstr>Slide 13</vt:lpstr>
      <vt:lpstr>Slide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jbriggs</dc:creator>
  <cp:lastModifiedBy>jbriggs</cp:lastModifiedBy>
  <cp:revision>135</cp:revision>
  <dcterms:created xsi:type="dcterms:W3CDTF">2011-01-11T18:42:43Z</dcterms:created>
  <dcterms:modified xsi:type="dcterms:W3CDTF">2011-01-26T15:41:18Z</dcterms:modified>
</cp:coreProperties>
</file>